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charts/chart1.xml" ContentType="application/vnd.openxmlformats-officedocument.drawingml.chart+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charts/chart2.xml" ContentType="application/vnd.openxmlformats-officedocument.drawingml.chart+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theme/themeOverride2.xml" ContentType="application/vnd.openxmlformats-officedocument.themeOverride+xml"/>
  <Override PartName="/ppt/charts/chart5.xml" ContentType="application/vnd.openxmlformats-officedocument.drawingml.chart+xml"/>
  <Override PartName="/ppt/theme/themeOverride3.xml" ContentType="application/vnd.openxmlformats-officedocument.themeOverride+xml"/>
  <Override PartName="/ppt/charts/chart6.xml" ContentType="application/vnd.openxmlformats-officedocument.drawingml.chart+xml"/>
  <Override PartName="/ppt/theme/themeOverride4.xml" ContentType="application/vnd.openxmlformats-officedocument.themeOverride+xml"/>
  <Override PartName="/ppt/charts/chart7.xml" ContentType="application/vnd.openxmlformats-officedocument.drawingml.chart+xml"/>
  <Override PartName="/ppt/theme/themeOverride5.xml" ContentType="application/vnd.openxmlformats-officedocument.themeOverr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7" r:id="rId2"/>
    <p:sldId id="260" r:id="rId3"/>
    <p:sldId id="256" r:id="rId4"/>
    <p:sldId id="258" r:id="rId5"/>
    <p:sldId id="282" r:id="rId6"/>
    <p:sldId id="261" r:id="rId7"/>
    <p:sldId id="264" r:id="rId8"/>
    <p:sldId id="263" r:id="rId9"/>
    <p:sldId id="283" r:id="rId10"/>
    <p:sldId id="271" r:id="rId11"/>
    <p:sldId id="270" r:id="rId12"/>
    <p:sldId id="284" r:id="rId13"/>
    <p:sldId id="266" r:id="rId14"/>
    <p:sldId id="267" r:id="rId15"/>
    <p:sldId id="291" r:id="rId16"/>
    <p:sldId id="292" r:id="rId17"/>
    <p:sldId id="293" r:id="rId18"/>
    <p:sldId id="286" r:id="rId19"/>
    <p:sldId id="272" r:id="rId20"/>
    <p:sldId id="280" r:id="rId21"/>
    <p:sldId id="262" r:id="rId22"/>
    <p:sldId id="275" r:id="rId23"/>
    <p:sldId id="288" r:id="rId24"/>
    <p:sldId id="273" r:id="rId25"/>
    <p:sldId id="290" r:id="rId26"/>
    <p:sldId id="294" r:id="rId27"/>
    <p:sldId id="281" r:id="rId28"/>
    <p:sldId id="289" r:id="rId29"/>
  </p:sldIdLst>
  <p:sldSz cx="9144000" cy="6858000" type="screen4x3"/>
  <p:notesSz cx="6858000" cy="9144000"/>
  <p:defaultTextStyle>
    <a:defPPr>
      <a:defRPr lang="ms-M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D0D0D"/>
    <a:srgbClr val="7F7F7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varScale="1">
        <p:scale>
          <a:sx n="139" d="100"/>
          <a:sy n="139" d="100"/>
        </p:scale>
        <p:origin x="-2280" y="-10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printerSettings" Target="printerSettings/printerSettings1.bin"/><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package" Target="../embeddings/Microsoft_Excel_Sheet5.xlsx"/></Relationships>
</file>

<file path=ppt/charts/_rels/chart6.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package" Target="../embeddings/Microsoft_Excel_Sheet6.xlsx"/></Relationships>
</file>

<file path=ppt/charts/_rels/chart7.xml.rels><?xml version="1.0" encoding="UTF-8" standalone="yes"?>
<Relationships xmlns="http://schemas.openxmlformats.org/package/2006/relationships"><Relationship Id="rId1" Type="http://schemas.openxmlformats.org/officeDocument/2006/relationships/themeOverride" Target="../theme/themeOverride5.xml"/><Relationship Id="rId2" Type="http://schemas.openxmlformats.org/officeDocument/2006/relationships/package" Target="../embeddings/Microsoft_Excel_Sheet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2"/>
    </mc:Choice>
    <mc:Fallback>
      <c:style val="22"/>
    </mc:Fallback>
  </mc:AlternateContent>
  <c:chart>
    <c:autoTitleDeleted val="1"/>
    <c:plotArea>
      <c:layout/>
      <c:doughnutChart>
        <c:varyColors val="1"/>
        <c:ser>
          <c:idx val="0"/>
          <c:order val="0"/>
          <c:tx>
            <c:strRef>
              <c:f>Sheet1!$B$1</c:f>
              <c:strCache>
                <c:ptCount val="1"/>
                <c:pt idx="0">
                  <c:v>Series 1</c:v>
                </c:pt>
              </c:strCache>
            </c:strRef>
          </c:tx>
          <c:spPr>
            <a:solidFill>
              <a:srgbClr val="FF0000"/>
            </a:solidFill>
            <a:effectLst/>
          </c:spPr>
          <c:dPt>
            <c:idx val="1"/>
            <c:bubble3D val="0"/>
            <c:spPr>
              <a:solidFill>
                <a:schemeClr val="bg1">
                  <a:lumMod val="65000"/>
                </a:schemeClr>
              </a:solidFill>
              <a:effectLst/>
            </c:spPr>
          </c:dPt>
          <c:dPt>
            <c:idx val="2"/>
            <c:bubble3D val="0"/>
            <c:spPr>
              <a:solidFill>
                <a:schemeClr val="tx1">
                  <a:lumMod val="65000"/>
                  <a:lumOff val="35000"/>
                </a:schemeClr>
              </a:solidFill>
              <a:effectLst/>
            </c:spPr>
          </c:dPt>
          <c:dPt>
            <c:idx val="3"/>
            <c:bubble3D val="0"/>
            <c:spPr>
              <a:solidFill>
                <a:schemeClr val="tx1">
                  <a:lumMod val="85000"/>
                  <a:lumOff val="15000"/>
                </a:schemeClr>
              </a:solidFill>
              <a:effectLst/>
            </c:spPr>
          </c:dPt>
          <c:cat>
            <c:strRef>
              <c:f>Sheet1!$A$2:$A$5</c:f>
              <c:strCache>
                <c:ptCount val="4"/>
                <c:pt idx="0">
                  <c:v>Portrait</c:v>
                </c:pt>
                <c:pt idx="1">
                  <c:v>Panorama</c:v>
                </c:pt>
                <c:pt idx="2">
                  <c:v>CLS</c:v>
                </c:pt>
                <c:pt idx="3">
                  <c:v>Strobust</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showLeaderLines val="1"/>
        </c:dLbls>
        <c:firstSliceAng val="0"/>
        <c:holeSize val="50"/>
      </c:doughnutChart>
    </c:plotArea>
    <c:legend>
      <c:legendPos val="r"/>
      <c:layout/>
      <c:overlay val="0"/>
      <c:txPr>
        <a:bodyPr/>
        <a:lstStyle/>
        <a:p>
          <a:pPr>
            <a:defRPr>
              <a:solidFill>
                <a:schemeClr val="tx1">
                  <a:lumMod val="75000"/>
                  <a:lumOff val="25000"/>
                </a:schemeClr>
              </a:solidFill>
              <a:latin typeface="Ostrich Sans Black" pitchFamily="2"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Sheet1!$B$1</c:f>
              <c:strCache>
                <c:ptCount val="1"/>
                <c:pt idx="0">
                  <c:v>2004</c:v>
                </c:pt>
              </c:strCache>
            </c:strRef>
          </c:tx>
          <c:spPr>
            <a:solidFill>
              <a:schemeClr val="tx1">
                <a:lumMod val="85000"/>
                <a:lumOff val="15000"/>
              </a:schemeClr>
            </a:solidFill>
          </c:spPr>
          <c:invertIfNegative val="0"/>
          <c:cat>
            <c:strRef>
              <c:f>Sheet1!$A$2:$A$5</c:f>
              <c:strCache>
                <c:ptCount val="4"/>
                <c:pt idx="0">
                  <c:v>Interest rates</c:v>
                </c:pt>
                <c:pt idx="1">
                  <c:v>Currency rates</c:v>
                </c:pt>
                <c:pt idx="2">
                  <c:v>Equity prices</c:v>
                </c:pt>
                <c:pt idx="3">
                  <c:v>Commodity prices</c:v>
                </c:pt>
              </c:strCache>
            </c:strRef>
          </c:cat>
          <c:val>
            <c:numRef>
              <c:f>Sheet1!$B$2:$B$5</c:f>
              <c:numCache>
                <c:formatCode>General</c:formatCode>
                <c:ptCount val="3"/>
                <c:pt idx="0">
                  <c:v>67.0</c:v>
                </c:pt>
                <c:pt idx="1">
                  <c:v>46.0</c:v>
                </c:pt>
                <c:pt idx="2">
                  <c:v>173.0</c:v>
                </c:pt>
              </c:numCache>
            </c:numRef>
          </c:val>
        </c:ser>
        <c:ser>
          <c:idx val="1"/>
          <c:order val="1"/>
          <c:tx>
            <c:strRef>
              <c:f>Sheet1!$C$1</c:f>
              <c:strCache>
                <c:ptCount val="1"/>
                <c:pt idx="0">
                  <c:v>2005</c:v>
                </c:pt>
              </c:strCache>
            </c:strRef>
          </c:tx>
          <c:spPr>
            <a:solidFill>
              <a:srgbClr val="FF0000"/>
            </a:solidFill>
          </c:spPr>
          <c:invertIfNegative val="0"/>
          <c:cat>
            <c:strRef>
              <c:f>Sheet1!$A$2:$A$5</c:f>
              <c:strCache>
                <c:ptCount val="4"/>
                <c:pt idx="0">
                  <c:v>Interest rates</c:v>
                </c:pt>
                <c:pt idx="1">
                  <c:v>Currency rates</c:v>
                </c:pt>
                <c:pt idx="2">
                  <c:v>Equity prices</c:v>
                </c:pt>
                <c:pt idx="3">
                  <c:v>Commodity prices</c:v>
                </c:pt>
              </c:strCache>
            </c:strRef>
          </c:cat>
          <c:val>
            <c:numRef>
              <c:f>Sheet1!$C$2:$C$5</c:f>
              <c:numCache>
                <c:formatCode>General</c:formatCode>
                <c:ptCount val="4"/>
                <c:pt idx="0">
                  <c:v>88.0</c:v>
                </c:pt>
                <c:pt idx="1">
                  <c:v>52.0</c:v>
                </c:pt>
                <c:pt idx="2">
                  <c:v>164.0</c:v>
                </c:pt>
                <c:pt idx="3">
                  <c:v>14.0</c:v>
                </c:pt>
              </c:numCache>
            </c:numRef>
          </c:val>
        </c:ser>
        <c:ser>
          <c:idx val="2"/>
          <c:order val="2"/>
          <c:tx>
            <c:strRef>
              <c:f>Sheet1!$D$1</c:f>
              <c:strCache>
                <c:ptCount val="1"/>
                <c:pt idx="0">
                  <c:v>Average</c:v>
                </c:pt>
              </c:strCache>
            </c:strRef>
          </c:tx>
          <c:spPr>
            <a:solidFill>
              <a:schemeClr val="tx1">
                <a:lumMod val="50000"/>
                <a:lumOff val="50000"/>
              </a:schemeClr>
            </a:solidFill>
          </c:spPr>
          <c:invertIfNegative val="0"/>
          <c:cat>
            <c:strRef>
              <c:f>Sheet1!$A$2:$A$5</c:f>
              <c:strCache>
                <c:ptCount val="4"/>
                <c:pt idx="0">
                  <c:v>Interest rates</c:v>
                </c:pt>
                <c:pt idx="1">
                  <c:v>Currency rates</c:v>
                </c:pt>
                <c:pt idx="2">
                  <c:v>Equity prices</c:v>
                </c:pt>
                <c:pt idx="3">
                  <c:v>Commodity prices</c:v>
                </c:pt>
              </c:strCache>
            </c:strRef>
          </c:cat>
          <c:val>
            <c:numRef>
              <c:f>Sheet1!$D$2:$D$5</c:f>
              <c:numCache>
                <c:formatCode>General</c:formatCode>
                <c:ptCount val="4"/>
                <c:pt idx="0">
                  <c:v>68.0</c:v>
                </c:pt>
                <c:pt idx="1">
                  <c:v>36.0</c:v>
                </c:pt>
                <c:pt idx="2">
                  <c:v>166.0</c:v>
                </c:pt>
                <c:pt idx="3">
                  <c:v>6.0</c:v>
                </c:pt>
              </c:numCache>
            </c:numRef>
          </c:val>
        </c:ser>
        <c:dLbls>
          <c:showLegendKey val="0"/>
          <c:showVal val="0"/>
          <c:showCatName val="0"/>
          <c:showSerName val="0"/>
          <c:showPercent val="0"/>
          <c:showBubbleSize val="0"/>
        </c:dLbls>
        <c:gapWidth val="75"/>
        <c:overlap val="-25"/>
        <c:axId val="2115381832"/>
        <c:axId val="2115384760"/>
      </c:barChart>
      <c:catAx>
        <c:axId val="2115381832"/>
        <c:scaling>
          <c:orientation val="minMax"/>
        </c:scaling>
        <c:delete val="0"/>
        <c:axPos val="b"/>
        <c:majorTickMark val="none"/>
        <c:minorTickMark val="none"/>
        <c:tickLblPos val="nextTo"/>
        <c:txPr>
          <a:bodyPr/>
          <a:lstStyle/>
          <a:p>
            <a:pPr>
              <a:defRPr sz="1400">
                <a:latin typeface="Ostrich Sans Black" pitchFamily="2" charset="0"/>
              </a:defRPr>
            </a:pPr>
            <a:endParaRPr lang="en-US"/>
          </a:p>
        </c:txPr>
        <c:crossAx val="2115384760"/>
        <c:crosses val="autoZero"/>
        <c:auto val="1"/>
        <c:lblAlgn val="ctr"/>
        <c:lblOffset val="100"/>
        <c:noMultiLvlLbl val="0"/>
      </c:catAx>
      <c:valAx>
        <c:axId val="2115384760"/>
        <c:scaling>
          <c:orientation val="minMax"/>
        </c:scaling>
        <c:delete val="0"/>
        <c:axPos val="l"/>
        <c:majorGridlines/>
        <c:numFmt formatCode="General" sourceLinked="1"/>
        <c:majorTickMark val="none"/>
        <c:minorTickMark val="none"/>
        <c:tickLblPos val="nextTo"/>
        <c:spPr>
          <a:ln w="25400">
            <a:noFill/>
          </a:ln>
        </c:spPr>
        <c:txPr>
          <a:bodyPr/>
          <a:lstStyle/>
          <a:p>
            <a:pPr>
              <a:defRPr sz="1400">
                <a:latin typeface="Ostrich Sans Black" pitchFamily="2" charset="0"/>
              </a:defRPr>
            </a:pPr>
            <a:endParaRPr lang="en-US"/>
          </a:p>
        </c:txPr>
        <c:crossAx val="2115381832"/>
        <c:crosses val="autoZero"/>
        <c:crossBetween val="between"/>
      </c:valAx>
    </c:plotArea>
    <c:legend>
      <c:legendPos val="t"/>
      <c:layout/>
      <c:overlay val="0"/>
      <c:txPr>
        <a:bodyPr/>
        <a:lstStyle/>
        <a:p>
          <a:pPr>
            <a:defRPr sz="1400">
              <a:latin typeface="Ostrich Sans Black" pitchFamily="2"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Percent</c:v>
                </c:pt>
              </c:strCache>
            </c:strRef>
          </c:tx>
          <c:spPr>
            <a:solidFill>
              <a:schemeClr val="tx1">
                <a:lumMod val="85000"/>
                <a:lumOff val="15000"/>
              </a:schemeClr>
            </a:solidFill>
          </c:spPr>
          <c:dPt>
            <c:idx val="0"/>
            <c:bubble3D val="0"/>
            <c:spPr>
              <a:solidFill>
                <a:srgbClr val="FF0000"/>
              </a:solidFill>
            </c:spPr>
          </c:dPt>
          <c:dPt>
            <c:idx val="1"/>
            <c:bubble3D val="0"/>
          </c:dPt>
          <c:cat>
            <c:strRef>
              <c:f>Sheet1!$A$2:$A$3</c:f>
              <c:strCache>
                <c:ptCount val="2"/>
                <c:pt idx="0">
                  <c:v>min</c:v>
                </c:pt>
                <c:pt idx="1">
                  <c:v>max</c:v>
                </c:pt>
              </c:strCache>
            </c:strRef>
          </c:cat>
          <c:val>
            <c:numRef>
              <c:f>Sheet1!$B$2:$B$3</c:f>
              <c:numCache>
                <c:formatCode>0%</c:formatCode>
                <c:ptCount val="2"/>
                <c:pt idx="0">
                  <c:v>0.2</c:v>
                </c:pt>
                <c:pt idx="1">
                  <c:v>0.8</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Percent</c:v>
                </c:pt>
              </c:strCache>
            </c:strRef>
          </c:tx>
          <c:spPr>
            <a:solidFill>
              <a:schemeClr val="tx1">
                <a:lumMod val="85000"/>
                <a:lumOff val="15000"/>
              </a:schemeClr>
            </a:solidFill>
          </c:spPr>
          <c:dPt>
            <c:idx val="0"/>
            <c:bubble3D val="0"/>
            <c:spPr>
              <a:solidFill>
                <a:srgbClr val="FF0000"/>
              </a:solidFill>
            </c:spPr>
          </c:dPt>
          <c:dPt>
            <c:idx val="1"/>
            <c:bubble3D val="0"/>
          </c:dPt>
          <c:cat>
            <c:strRef>
              <c:f>Sheet1!$A$2:$A$3</c:f>
              <c:strCache>
                <c:ptCount val="2"/>
                <c:pt idx="0">
                  <c:v>min</c:v>
                </c:pt>
                <c:pt idx="1">
                  <c:v>max</c:v>
                </c:pt>
              </c:strCache>
            </c:strRef>
          </c:cat>
          <c:val>
            <c:numRef>
              <c:f>Sheet1!$B$2:$B$3</c:f>
              <c:numCache>
                <c:formatCode>0%</c:formatCode>
                <c:ptCount val="2"/>
                <c:pt idx="0">
                  <c:v>0.2</c:v>
                </c:pt>
                <c:pt idx="1">
                  <c:v>0.35</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Percent</c:v>
                </c:pt>
              </c:strCache>
            </c:strRef>
          </c:tx>
          <c:spPr>
            <a:solidFill>
              <a:schemeClr val="tx1">
                <a:lumMod val="85000"/>
                <a:lumOff val="15000"/>
              </a:schemeClr>
            </a:solidFill>
          </c:spPr>
          <c:dPt>
            <c:idx val="0"/>
            <c:bubble3D val="0"/>
            <c:spPr>
              <a:solidFill>
                <a:srgbClr val="FF0000"/>
              </a:solidFill>
            </c:spPr>
          </c:dPt>
          <c:dPt>
            <c:idx val="1"/>
            <c:bubble3D val="0"/>
          </c:dPt>
          <c:cat>
            <c:strRef>
              <c:f>Sheet1!$A$2:$A$3</c:f>
              <c:strCache>
                <c:ptCount val="2"/>
                <c:pt idx="0">
                  <c:v>min</c:v>
                </c:pt>
                <c:pt idx="1">
                  <c:v>max</c:v>
                </c:pt>
              </c:strCache>
            </c:strRef>
          </c:cat>
          <c:val>
            <c:numRef>
              <c:f>Sheet1!$B$2:$B$3</c:f>
              <c:numCache>
                <c:formatCode>0%</c:formatCode>
                <c:ptCount val="2"/>
                <c:pt idx="0">
                  <c:v>0.2</c:v>
                </c:pt>
                <c:pt idx="1">
                  <c:v>0.8</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Percent</c:v>
                </c:pt>
              </c:strCache>
            </c:strRef>
          </c:tx>
          <c:spPr>
            <a:solidFill>
              <a:schemeClr val="tx1">
                <a:lumMod val="85000"/>
                <a:lumOff val="15000"/>
              </a:schemeClr>
            </a:solidFill>
          </c:spPr>
          <c:dPt>
            <c:idx val="0"/>
            <c:bubble3D val="0"/>
            <c:spPr>
              <a:solidFill>
                <a:srgbClr val="FF0000"/>
              </a:solidFill>
            </c:spPr>
          </c:dPt>
          <c:dPt>
            <c:idx val="1"/>
            <c:bubble3D val="0"/>
          </c:dPt>
          <c:cat>
            <c:strRef>
              <c:f>Sheet1!$A$2:$A$3</c:f>
              <c:strCache>
                <c:ptCount val="2"/>
                <c:pt idx="0">
                  <c:v>min</c:v>
                </c:pt>
                <c:pt idx="1">
                  <c:v>max</c:v>
                </c:pt>
              </c:strCache>
            </c:strRef>
          </c:cat>
          <c:val>
            <c:numRef>
              <c:f>Sheet1!$B$2:$B$3</c:f>
              <c:numCache>
                <c:formatCode>0%</c:formatCode>
                <c:ptCount val="2"/>
                <c:pt idx="0">
                  <c:v>0.2</c:v>
                </c:pt>
                <c:pt idx="1">
                  <c:v>0.35</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title>
      <c:tx>
        <c:rich>
          <a:bodyPr/>
          <a:lstStyle/>
          <a:p>
            <a:pPr>
              <a:defRPr/>
            </a:pPr>
            <a:r>
              <a:rPr lang="ms-MY" sz="1800" dirty="0">
                <a:latin typeface="Ostrich Sans Black" pitchFamily="2" charset="0"/>
              </a:rPr>
              <a:t>Chart Title</a:t>
            </a:r>
          </a:p>
        </c:rich>
      </c:tx>
      <c:layout/>
      <c:overlay val="0"/>
    </c:title>
    <c:autoTitleDeleted val="0"/>
    <c:plotArea>
      <c:layout/>
      <c:barChart>
        <c:barDir val="bar"/>
        <c:grouping val="clustered"/>
        <c:varyColors val="0"/>
        <c:ser>
          <c:idx val="0"/>
          <c:order val="0"/>
          <c:tx>
            <c:strRef>
              <c:f>Sheet1!$B$1</c:f>
              <c:strCache>
                <c:ptCount val="1"/>
                <c:pt idx="0">
                  <c:v>iPad</c:v>
                </c:pt>
              </c:strCache>
            </c:strRef>
          </c:tx>
          <c:spPr>
            <a:solidFill>
              <a:sysClr val="windowText" lastClr="000000">
                <a:lumMod val="85000"/>
                <a:lumOff val="15000"/>
              </a:sysClr>
            </a:solidFill>
            <a:effectLst/>
          </c:spPr>
          <c:invertIfNegative val="0"/>
          <c:cat>
            <c:numRef>
              <c:f>Sheet1!$A$2:$A$5</c:f>
              <c:numCache>
                <c:formatCode>General</c:formatCode>
                <c:ptCount val="4"/>
                <c:pt idx="0">
                  <c:v>2010.0</c:v>
                </c:pt>
                <c:pt idx="1">
                  <c:v>2011.0</c:v>
                </c:pt>
                <c:pt idx="2">
                  <c:v>2012.0</c:v>
                </c:pt>
                <c:pt idx="3">
                  <c:v>2013.0</c:v>
                </c:pt>
              </c:numCache>
            </c:numRef>
          </c:cat>
          <c:val>
            <c:numRef>
              <c:f>Sheet1!$B$2:$B$5</c:f>
              <c:numCache>
                <c:formatCode>General</c:formatCode>
                <c:ptCount val="4"/>
                <c:pt idx="0">
                  <c:v>70.0</c:v>
                </c:pt>
                <c:pt idx="1">
                  <c:v>20.0</c:v>
                </c:pt>
                <c:pt idx="2">
                  <c:v>60.0</c:v>
                </c:pt>
                <c:pt idx="3">
                  <c:v>50.0</c:v>
                </c:pt>
              </c:numCache>
            </c:numRef>
          </c:val>
        </c:ser>
        <c:ser>
          <c:idx val="1"/>
          <c:order val="1"/>
          <c:tx>
            <c:strRef>
              <c:f>Sheet1!$C$1</c:f>
              <c:strCache>
                <c:ptCount val="1"/>
                <c:pt idx="0">
                  <c:v>iPhone</c:v>
                </c:pt>
              </c:strCache>
            </c:strRef>
          </c:tx>
          <c:spPr>
            <a:solidFill>
              <a:srgbClr val="FF0000"/>
            </a:solidFill>
            <a:effectLst/>
          </c:spPr>
          <c:invertIfNegative val="0"/>
          <c:cat>
            <c:numRef>
              <c:f>Sheet1!$A$2:$A$5</c:f>
              <c:numCache>
                <c:formatCode>General</c:formatCode>
                <c:ptCount val="4"/>
                <c:pt idx="0">
                  <c:v>2010.0</c:v>
                </c:pt>
                <c:pt idx="1">
                  <c:v>2011.0</c:v>
                </c:pt>
                <c:pt idx="2">
                  <c:v>2012.0</c:v>
                </c:pt>
                <c:pt idx="3">
                  <c:v>2013.0</c:v>
                </c:pt>
              </c:numCache>
            </c:numRef>
          </c:cat>
          <c:val>
            <c:numRef>
              <c:f>Sheet1!$C$2:$C$5</c:f>
              <c:numCache>
                <c:formatCode>General</c:formatCode>
                <c:ptCount val="4"/>
                <c:pt idx="0">
                  <c:v>10.0</c:v>
                </c:pt>
                <c:pt idx="1">
                  <c:v>100.0</c:v>
                </c:pt>
                <c:pt idx="2">
                  <c:v>50.0</c:v>
                </c:pt>
                <c:pt idx="3">
                  <c:v>20.0</c:v>
                </c:pt>
              </c:numCache>
            </c:numRef>
          </c:val>
        </c:ser>
        <c:ser>
          <c:idx val="2"/>
          <c:order val="2"/>
          <c:tx>
            <c:strRef>
              <c:f>Sheet1!$D$1</c:f>
              <c:strCache>
                <c:ptCount val="1"/>
                <c:pt idx="0">
                  <c:v>Android</c:v>
                </c:pt>
              </c:strCache>
            </c:strRef>
          </c:tx>
          <c:spPr>
            <a:solidFill>
              <a:sysClr val="windowText" lastClr="000000">
                <a:lumMod val="50000"/>
                <a:lumOff val="50000"/>
              </a:sysClr>
            </a:solidFill>
            <a:effectLst/>
          </c:spPr>
          <c:invertIfNegative val="0"/>
          <c:cat>
            <c:numRef>
              <c:f>Sheet1!$A$2:$A$5</c:f>
              <c:numCache>
                <c:formatCode>General</c:formatCode>
                <c:ptCount val="4"/>
                <c:pt idx="0">
                  <c:v>2010.0</c:v>
                </c:pt>
                <c:pt idx="1">
                  <c:v>2011.0</c:v>
                </c:pt>
                <c:pt idx="2">
                  <c:v>2012.0</c:v>
                </c:pt>
                <c:pt idx="3">
                  <c:v>2013.0</c:v>
                </c:pt>
              </c:numCache>
            </c:numRef>
          </c:cat>
          <c:val>
            <c:numRef>
              <c:f>Sheet1!$D$2:$D$5</c:f>
              <c:numCache>
                <c:formatCode>General</c:formatCode>
                <c:ptCount val="4"/>
                <c:pt idx="0">
                  <c:v>20.0</c:v>
                </c:pt>
                <c:pt idx="1">
                  <c:v>80.0</c:v>
                </c:pt>
                <c:pt idx="2">
                  <c:v>40.0</c:v>
                </c:pt>
                <c:pt idx="3">
                  <c:v>90.0</c:v>
                </c:pt>
              </c:numCache>
            </c:numRef>
          </c:val>
        </c:ser>
        <c:dLbls>
          <c:showLegendKey val="0"/>
          <c:showVal val="0"/>
          <c:showCatName val="0"/>
          <c:showSerName val="0"/>
          <c:showPercent val="0"/>
          <c:showBubbleSize val="0"/>
        </c:dLbls>
        <c:gapWidth val="0"/>
        <c:axId val="2119111992"/>
        <c:axId val="2119110328"/>
      </c:barChart>
      <c:valAx>
        <c:axId val="2119110328"/>
        <c:scaling>
          <c:orientation val="minMax"/>
        </c:scaling>
        <c:delete val="0"/>
        <c:axPos val="b"/>
        <c:numFmt formatCode="General" sourceLinked="1"/>
        <c:majorTickMark val="out"/>
        <c:minorTickMark val="none"/>
        <c:tickLblPos val="nextTo"/>
        <c:txPr>
          <a:bodyPr/>
          <a:lstStyle/>
          <a:p>
            <a:pPr>
              <a:defRPr sz="1800">
                <a:latin typeface="Ostrich Sans Black" pitchFamily="2" charset="0"/>
              </a:defRPr>
            </a:pPr>
            <a:endParaRPr lang="en-US"/>
          </a:p>
        </c:txPr>
        <c:crossAx val="2119111992"/>
        <c:crosses val="autoZero"/>
        <c:crossBetween val="between"/>
      </c:valAx>
      <c:catAx>
        <c:axId val="2119111992"/>
        <c:scaling>
          <c:orientation val="minMax"/>
        </c:scaling>
        <c:delete val="0"/>
        <c:axPos val="l"/>
        <c:numFmt formatCode="General" sourceLinked="1"/>
        <c:majorTickMark val="none"/>
        <c:minorTickMark val="none"/>
        <c:tickLblPos val="nextTo"/>
        <c:txPr>
          <a:bodyPr/>
          <a:lstStyle/>
          <a:p>
            <a:pPr>
              <a:defRPr sz="1800">
                <a:latin typeface="Ostrich Sans Black" pitchFamily="2" charset="0"/>
              </a:defRPr>
            </a:pPr>
            <a:endParaRPr lang="en-US"/>
          </a:p>
        </c:txPr>
        <c:crossAx val="2119110328"/>
        <c:crosses val="autoZero"/>
        <c:auto val="1"/>
        <c:lblAlgn val="ctr"/>
        <c:lblOffset val="100"/>
        <c:noMultiLvlLbl val="0"/>
      </c:catAx>
    </c:plotArea>
    <c:plotVisOnly val="1"/>
    <c:dispBlanksAs val="gap"/>
    <c:showDLblsOverMax val="0"/>
  </c:chart>
  <c:txPr>
    <a:bodyPr/>
    <a:lstStyle/>
    <a:p>
      <a:pPr>
        <a:defRPr sz="1200" kern="3000" spc="30" baseline="0">
          <a:solidFill>
            <a:schemeClr val="tx1">
              <a:lumMod val="85000"/>
              <a:lumOff val="15000"/>
            </a:schemeClr>
          </a:solidFill>
          <a:latin typeface="Museo 500" pitchFamily="50" charset="0"/>
        </a:defRPr>
      </a:pPr>
      <a:endParaRPr lang="en-US"/>
    </a:p>
  </c:txPr>
  <c:externalData r:id="rId2">
    <c:autoUpdate val="0"/>
  </c:externalData>
</c:chartSpace>
</file>

<file path=ppt/diagrams/_rels/data1.xml.rels><?xml version="1.0" encoding="UTF-8" standalone="yes"?>
<Relationships xmlns="http://schemas.openxmlformats.org/package/2006/relationships"><Relationship Id="rId1" Type="http://schemas.openxmlformats.org/officeDocument/2006/relationships/image" Target="../media/image2.jpg"/></Relationships>
</file>

<file path=ppt/diagrams/_rels/data11.xml.rels><?xml version="1.0" encoding="UTF-8" standalone="yes"?>
<Relationships xmlns="http://schemas.openxmlformats.org/package/2006/relationships"><Relationship Id="rId1" Type="http://schemas.openxmlformats.org/officeDocument/2006/relationships/image" Target="../media/image3.jpg"/></Relationships>
</file>

<file path=ppt/diagrams/_rels/data24.xml.rels><?xml version="1.0" encoding="UTF-8" standalone="yes"?>
<Relationships xmlns="http://schemas.openxmlformats.org/package/2006/relationships"><Relationship Id="rId1" Type="http://schemas.openxmlformats.org/officeDocument/2006/relationships/image" Target="../media/image6.jpg"/></Relationships>
</file>

<file path=ppt/diagrams/_rels/drawing1.xml.rels><?xml version="1.0" encoding="UTF-8" standalone="yes"?>
<Relationships xmlns="http://schemas.openxmlformats.org/package/2006/relationships"><Relationship Id="rId1" Type="http://schemas.openxmlformats.org/officeDocument/2006/relationships/image" Target="../media/image2.jpg"/></Relationships>
</file>

<file path=ppt/diagrams/_rels/drawing11.xml.rels><?xml version="1.0" encoding="UTF-8" standalone="yes"?>
<Relationships xmlns="http://schemas.openxmlformats.org/package/2006/relationships"><Relationship Id="rId1" Type="http://schemas.openxmlformats.org/officeDocument/2006/relationships/image" Target="../media/image3.jpg"/></Relationships>
</file>

<file path=ppt/diagrams/_rels/drawing24.xml.rels><?xml version="1.0" encoding="UTF-8" standalone="yes"?>
<Relationships xmlns="http://schemas.openxmlformats.org/package/2006/relationships"><Relationship Id="rId1" Type="http://schemas.openxmlformats.org/officeDocument/2006/relationships/image" Target="../media/image6.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338988"/>
      <dgm:spPr>
        <a:blipFill>
          <a:blip xmlns:r="http://schemas.openxmlformats.org/officeDocument/2006/relationships" r:embed="rId1">
            <a:extLst>
              <a:ext uri="{28A0092B-C50C-407E-A947-70E740481C1C}">
                <a14:useLocalDpi xmlns:a14="http://schemas.microsoft.com/office/drawing/2010/main" val="0"/>
              </a:ext>
            </a:extLst>
          </a:blip>
          <a:srcRect/>
          <a:stretch>
            <a:fillRect t="-11000" b="-11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BB102A6F-9889-4091-8281-C257EE6FD3A2}" type="presOf" srcId="{F4DCAFF9-3CD8-4192-92EC-2050EBC96D81}" destId="{7AC81859-B11C-4EE9-8379-B9AF70890D88}" srcOrd="0" destOrd="0" presId="urn:microsoft.com/office/officeart/2008/layout/BendingPictureSemiTransparentText"/>
    <dgm:cxn modelId="{3DA4DC00-A327-44FB-BC85-ECEEE29D650E}"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1FC6459E-A317-4F32-97ED-63A1DAEF365F}" type="presParOf" srcId="{BDA71D6A-C3D1-411E-9EAC-6386FFEE52C2}" destId="{0B2273E3-B9E3-4A02-93CF-275511BE0699}" srcOrd="0" destOrd="0" presId="urn:microsoft.com/office/officeart/2008/layout/BendingPictureSemiTransparentText"/>
    <dgm:cxn modelId="{28B403F1-CDF7-4FC0-9EA5-8BA73D3B91F6}" type="presParOf" srcId="{0B2273E3-B9E3-4A02-93CF-275511BE0699}" destId="{367DAC4B-08E7-4BA7-A970-D0115453FB5A}" srcOrd="0" destOrd="0" presId="urn:microsoft.com/office/officeart/2008/layout/BendingPictureSemiTransparentText"/>
    <dgm:cxn modelId="{19EE0EF0-6DD0-4D43-BEA7-EAB8363815C8}" type="presParOf" srcId="{0B2273E3-B9E3-4A02-93CF-275511BE0699}" destId="{7AC81859-B11C-4EE9-8379-B9AF70890D88}" srcOrd="1" destOrd="0" presId="urn:microsoft.com/office/officeart/2008/layout/BendingPictureSemiTransparentText"/>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EB94F93-92B0-4CE7-82FD-6D6A22354F42}" type="presOf" srcId="{F4DCAFF9-3CD8-4192-92EC-2050EBC96D81}" destId="{7AC81859-B11C-4EE9-8379-B9AF70890D88}" srcOrd="0" destOrd="0" presId="urn:microsoft.com/office/officeart/2008/layout/BendingPictureSemiTransparentText"/>
    <dgm:cxn modelId="{AD5D5F6F-24A2-4000-AFE0-CA5476AFC74F}"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4B215B1-BE0E-4DFC-8512-7D9C1980DB90}" type="presParOf" srcId="{BDA71D6A-C3D1-411E-9EAC-6386FFEE52C2}" destId="{0B2273E3-B9E3-4A02-93CF-275511BE0699}" srcOrd="0" destOrd="0" presId="urn:microsoft.com/office/officeart/2008/layout/BendingPictureSemiTransparentText"/>
    <dgm:cxn modelId="{B4D85C83-000F-428D-8819-8DB3EB16E1F8}" type="presParOf" srcId="{0B2273E3-B9E3-4A02-93CF-275511BE0699}" destId="{367DAC4B-08E7-4BA7-A970-D0115453FB5A}" srcOrd="0" destOrd="0" presId="urn:microsoft.com/office/officeart/2008/layout/BendingPictureSemiTransparentText"/>
    <dgm:cxn modelId="{1350222D-DCFE-48B5-8061-811624ED4E46}"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Y="122782"/>
      <dgm:spPr>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F52E44E-20E5-410E-82E9-E1439B5F8BCF}" type="presOf" srcId="{B3E39A80-D6B7-4E26-B22E-327D37299CB1}" destId="{BDA71D6A-C3D1-411E-9EAC-6386FFEE52C2}" srcOrd="0" destOrd="0" presId="urn:microsoft.com/office/officeart/2008/layout/BendingPictureSemiTransparentText"/>
    <dgm:cxn modelId="{A55D6E9B-36AC-4D3C-A4B5-00B84CCFBA0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1A8FC12-D619-456F-8BA7-73BF8CAF126A}" type="presParOf" srcId="{BDA71D6A-C3D1-411E-9EAC-6386FFEE52C2}" destId="{0B2273E3-B9E3-4A02-93CF-275511BE0699}" srcOrd="0" destOrd="0" presId="urn:microsoft.com/office/officeart/2008/layout/BendingPictureSemiTransparentText"/>
    <dgm:cxn modelId="{FD852561-B6DB-480A-A9F9-3E66B2A6B169}" type="presParOf" srcId="{0B2273E3-B9E3-4A02-93CF-275511BE0699}" destId="{367DAC4B-08E7-4BA7-A970-D0115453FB5A}" srcOrd="0" destOrd="0" presId="urn:microsoft.com/office/officeart/2008/layout/BendingPictureSemiTransparentText"/>
    <dgm:cxn modelId="{C411A2F9-0B53-420D-94DA-1AAE2B3E22A3}"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6071"/>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971C91F7-D248-44A0-ACE8-F6D4957C1D86}" type="presOf" srcId="{F4DCAFF9-3CD8-4192-92EC-2050EBC96D81}" destId="{7AC81859-B11C-4EE9-8379-B9AF70890D88}" srcOrd="0" destOrd="0" presId="urn:microsoft.com/office/officeart/2008/layout/BendingPictureSemiTransparentText"/>
    <dgm:cxn modelId="{7D567BA2-B8B8-4452-9148-0F6B07F5ED1C}" type="presOf" srcId="{B3E39A80-D6B7-4E26-B22E-327D37299CB1}" destId="{BDA71D6A-C3D1-411E-9EAC-6386FFEE52C2}" srcOrd="0" destOrd="0" presId="urn:microsoft.com/office/officeart/2008/layout/BendingPictureSemiTransparentText"/>
    <dgm:cxn modelId="{C38DE4C7-A321-4D12-B81C-D2B80E7E0A69}" type="presParOf" srcId="{BDA71D6A-C3D1-411E-9EAC-6386FFEE52C2}" destId="{0B2273E3-B9E3-4A02-93CF-275511BE0699}" srcOrd="0" destOrd="0" presId="urn:microsoft.com/office/officeart/2008/layout/BendingPictureSemiTransparentText"/>
    <dgm:cxn modelId="{92559857-69B4-4054-BC82-1F80ACDD0BDF}" type="presParOf" srcId="{0B2273E3-B9E3-4A02-93CF-275511BE0699}" destId="{367DAC4B-08E7-4BA7-A970-D0115453FB5A}" srcOrd="0" destOrd="0" presId="urn:microsoft.com/office/officeart/2008/layout/BendingPictureSemiTransparentText"/>
    <dgm:cxn modelId="{6047AB45-D6EE-4699-984C-D916B8385589}"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6071"/>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1A50BCE5-C39D-421C-8997-F7CFC9F45168}" type="presOf" srcId="{B3E39A80-D6B7-4E26-B22E-327D37299CB1}" destId="{BDA71D6A-C3D1-411E-9EAC-6386FFEE52C2}" srcOrd="0" destOrd="0" presId="urn:microsoft.com/office/officeart/2008/layout/BendingPictureSemiTransparentText"/>
    <dgm:cxn modelId="{BF3480AC-D0B6-4517-81E8-6C22DA7204C1}" type="presOf" srcId="{F4DCAFF9-3CD8-4192-92EC-2050EBC96D81}" destId="{7AC81859-B11C-4EE9-8379-B9AF70890D88}" srcOrd="0" destOrd="0" presId="urn:microsoft.com/office/officeart/2008/layout/BendingPictureSemiTransparentText"/>
    <dgm:cxn modelId="{4521DC76-3522-47E5-80E0-43136CB86A67}" type="presParOf" srcId="{BDA71D6A-C3D1-411E-9EAC-6386FFEE52C2}" destId="{0B2273E3-B9E3-4A02-93CF-275511BE0699}" srcOrd="0" destOrd="0" presId="urn:microsoft.com/office/officeart/2008/layout/BendingPictureSemiTransparentText"/>
    <dgm:cxn modelId="{95A53FA5-96F6-4376-BBC4-288171904397}" type="presParOf" srcId="{0B2273E3-B9E3-4A02-93CF-275511BE0699}" destId="{367DAC4B-08E7-4BA7-A970-D0115453FB5A}" srcOrd="0" destOrd="0" presId="urn:microsoft.com/office/officeart/2008/layout/BendingPictureSemiTransparentText"/>
    <dgm:cxn modelId="{B395220C-B53F-424F-97C1-F8962E31976C}"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980C4CE-6A2D-4D11-B9D1-BBDAE3E166A9}"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F071BA1-A8B8-46FF-A686-D93196BF9381}" type="presOf" srcId="{B3E39A80-D6B7-4E26-B22E-327D37299CB1}" destId="{BDA71D6A-C3D1-411E-9EAC-6386FFEE52C2}" srcOrd="0" destOrd="0" presId="urn:microsoft.com/office/officeart/2008/layout/BendingPictureSemiTransparentText"/>
    <dgm:cxn modelId="{85C80951-485C-4642-A32A-16C888EF1F51}" type="presParOf" srcId="{BDA71D6A-C3D1-411E-9EAC-6386FFEE52C2}" destId="{0B2273E3-B9E3-4A02-93CF-275511BE0699}" srcOrd="0" destOrd="0" presId="urn:microsoft.com/office/officeart/2008/layout/BendingPictureSemiTransparentText"/>
    <dgm:cxn modelId="{DB1F1A3A-9642-4402-8EA9-84861BE40762}" type="presParOf" srcId="{0B2273E3-B9E3-4A02-93CF-275511BE0699}" destId="{367DAC4B-08E7-4BA7-A970-D0115453FB5A}" srcOrd="0" destOrd="0" presId="urn:microsoft.com/office/officeart/2008/layout/BendingPictureSemiTransparentText"/>
    <dgm:cxn modelId="{A359D087-EAF9-4BB6-9D7C-57230635A601}"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9B24D0F-AD71-456B-85D7-F9FED64C14C3}"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A65633BF-8D20-4225-8DE5-457D71F0DCA4}" type="presOf" srcId="{F4DCAFF9-3CD8-4192-92EC-2050EBC96D81}" destId="{7AC81859-B11C-4EE9-8379-B9AF70890D88}" srcOrd="0" destOrd="0" presId="urn:microsoft.com/office/officeart/2008/layout/BendingPictureSemiTransparentText"/>
    <dgm:cxn modelId="{DDBAAEDC-4D6B-4938-BD23-F19983F4AD25}" type="presParOf" srcId="{BDA71D6A-C3D1-411E-9EAC-6386FFEE52C2}" destId="{0B2273E3-B9E3-4A02-93CF-275511BE0699}" srcOrd="0" destOrd="0" presId="urn:microsoft.com/office/officeart/2008/layout/BendingPictureSemiTransparentText"/>
    <dgm:cxn modelId="{2F72A3CB-93DE-40C4-87F8-ACD2AC70C146}" type="presParOf" srcId="{0B2273E3-B9E3-4A02-93CF-275511BE0699}" destId="{367DAC4B-08E7-4BA7-A970-D0115453FB5A}" srcOrd="0" destOrd="0" presId="urn:microsoft.com/office/officeart/2008/layout/BendingPictureSemiTransparentText"/>
    <dgm:cxn modelId="{13E5C209-3AAA-4E27-98DF-0A003955A2BA}"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DEE72EF2-2CD6-4C65-9DF4-2387F70AFFEA}" type="presOf" srcId="{F4DCAFF9-3CD8-4192-92EC-2050EBC96D81}" destId="{7AC81859-B11C-4EE9-8379-B9AF70890D88}" srcOrd="0" destOrd="0" presId="urn:microsoft.com/office/officeart/2008/layout/BendingPictureSemiTransparentText"/>
    <dgm:cxn modelId="{F0DD5399-27DC-4B0D-94F4-D9BDA93F8E6E}" type="presOf" srcId="{B3E39A80-D6B7-4E26-B22E-327D37299CB1}" destId="{BDA71D6A-C3D1-411E-9EAC-6386FFEE52C2}" srcOrd="0" destOrd="0" presId="urn:microsoft.com/office/officeart/2008/layout/BendingPictureSemiTransparentText"/>
    <dgm:cxn modelId="{4858347E-0E00-46DF-B3EF-74B7855830CE}" type="presParOf" srcId="{BDA71D6A-C3D1-411E-9EAC-6386FFEE52C2}" destId="{0B2273E3-B9E3-4A02-93CF-275511BE0699}" srcOrd="0" destOrd="0" presId="urn:microsoft.com/office/officeart/2008/layout/BendingPictureSemiTransparentText"/>
    <dgm:cxn modelId="{BBE5AF98-2E22-4086-88F3-912B8226653E}" type="presParOf" srcId="{0B2273E3-B9E3-4A02-93CF-275511BE0699}" destId="{367DAC4B-08E7-4BA7-A970-D0115453FB5A}" srcOrd="0" destOrd="0" presId="urn:microsoft.com/office/officeart/2008/layout/BendingPictureSemiTransparentText"/>
    <dgm:cxn modelId="{2711BAEB-B716-42B6-81CE-88A52C0BD667}"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BD4D7E2-B2B3-4D3D-AA7C-822A2CA741AE}"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480CF71-270E-4EE7-9E14-95B58F01D381}" type="presOf" srcId="{F4DCAFF9-3CD8-4192-92EC-2050EBC96D81}" destId="{7AC81859-B11C-4EE9-8379-B9AF70890D88}" srcOrd="0" destOrd="0" presId="urn:microsoft.com/office/officeart/2008/layout/BendingPictureSemiTransparentText"/>
    <dgm:cxn modelId="{0E4D9B2B-F809-48BB-BA8F-ECB5087DA58F}" type="presParOf" srcId="{BDA71D6A-C3D1-411E-9EAC-6386FFEE52C2}" destId="{0B2273E3-B9E3-4A02-93CF-275511BE0699}" srcOrd="0" destOrd="0" presId="urn:microsoft.com/office/officeart/2008/layout/BendingPictureSemiTransparentText"/>
    <dgm:cxn modelId="{D6F10C13-472A-46D6-A99B-84AED64EE74B}" type="presParOf" srcId="{0B2273E3-B9E3-4A02-93CF-275511BE0699}" destId="{367DAC4B-08E7-4BA7-A970-D0115453FB5A}" srcOrd="0" destOrd="0" presId="urn:microsoft.com/office/officeart/2008/layout/BendingPictureSemiTransparentText"/>
    <dgm:cxn modelId="{4124FC3D-B913-4CBA-89DD-658AB042C2AB}"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474E4F89-E32B-44F9-A055-FA6927E56B05}" type="presOf" srcId="{F4DCAFF9-3CD8-4192-92EC-2050EBC96D81}" destId="{7AC81859-B11C-4EE9-8379-B9AF70890D88}" srcOrd="0" destOrd="0" presId="urn:microsoft.com/office/officeart/2008/layout/BendingPictureSemiTransparentText"/>
    <dgm:cxn modelId="{DEA47332-C0AB-4649-9D4F-61F246783085}"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B42A9AB-3C7A-4168-939F-BE001E5A5616}" type="presParOf" srcId="{BDA71D6A-C3D1-411E-9EAC-6386FFEE52C2}" destId="{0B2273E3-B9E3-4A02-93CF-275511BE0699}" srcOrd="0" destOrd="0" presId="urn:microsoft.com/office/officeart/2008/layout/BendingPictureSemiTransparentText"/>
    <dgm:cxn modelId="{F6F115D1-1DCE-443F-BA19-B8A1D9E25185}" type="presParOf" srcId="{0B2273E3-B9E3-4A02-93CF-275511BE0699}" destId="{367DAC4B-08E7-4BA7-A970-D0115453FB5A}" srcOrd="0" destOrd="0" presId="urn:microsoft.com/office/officeart/2008/layout/BendingPictureSemiTransparentText"/>
    <dgm:cxn modelId="{BBEFA40A-2A27-4D24-A7D6-AEBE63D4C192}"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BAA0A6B3-BBCC-4DF4-9240-97F7F3D9C2BE}" type="presOf" srcId="{B3E39A80-D6B7-4E26-B22E-327D37299CB1}" destId="{BDA71D6A-C3D1-411E-9EAC-6386FFEE52C2}" srcOrd="0" destOrd="0" presId="urn:microsoft.com/office/officeart/2008/layout/BendingPictureSemiTransparentText"/>
    <dgm:cxn modelId="{415C9888-D3B8-42AA-B728-DC696DF6322A}" type="presOf" srcId="{F4DCAFF9-3CD8-4192-92EC-2050EBC96D81}" destId="{7AC81859-B11C-4EE9-8379-B9AF70890D88}" srcOrd="0" destOrd="0" presId="urn:microsoft.com/office/officeart/2008/layout/BendingPictureSemiTransparentText"/>
    <dgm:cxn modelId="{E96BA47B-C0F7-447A-ACFB-BAE6E7659BB8}" type="presParOf" srcId="{BDA71D6A-C3D1-411E-9EAC-6386FFEE52C2}" destId="{0B2273E3-B9E3-4A02-93CF-275511BE0699}" srcOrd="0" destOrd="0" presId="urn:microsoft.com/office/officeart/2008/layout/BendingPictureSemiTransparentText"/>
    <dgm:cxn modelId="{53CE985A-3A3A-4596-8F27-39E0993CB5A6}" type="presParOf" srcId="{0B2273E3-B9E3-4A02-93CF-275511BE0699}" destId="{367DAC4B-08E7-4BA7-A970-D0115453FB5A}" srcOrd="0" destOrd="0" presId="urn:microsoft.com/office/officeart/2008/layout/BendingPictureSemiTransparentText"/>
    <dgm:cxn modelId="{577EA11B-F39E-408D-9EC5-07E482164B6B}"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3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5B89C781-5845-411F-98DB-E991DDC35432}" type="presOf" srcId="{F4DCAFF9-3CD8-4192-92EC-2050EBC96D81}" destId="{7AC81859-B11C-4EE9-8379-B9AF70890D88}" srcOrd="0" destOrd="0" presId="urn:microsoft.com/office/officeart/2008/layout/BendingPictureSemiTransparentText"/>
    <dgm:cxn modelId="{57A70A57-6328-4E31-85BA-AF6C5B3F8C63}"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828718E8-C554-440C-A76C-B692775576AA}" type="presParOf" srcId="{BDA71D6A-C3D1-411E-9EAC-6386FFEE52C2}" destId="{0B2273E3-B9E3-4A02-93CF-275511BE0699}" srcOrd="0" destOrd="0" presId="urn:microsoft.com/office/officeart/2008/layout/BendingPictureSemiTransparentText"/>
    <dgm:cxn modelId="{14547D78-5591-4F0E-861F-787D93BAEB87}" type="presParOf" srcId="{0B2273E3-B9E3-4A02-93CF-275511BE0699}" destId="{367DAC4B-08E7-4BA7-A970-D0115453FB5A}" srcOrd="0" destOrd="0" presId="urn:microsoft.com/office/officeart/2008/layout/BendingPictureSemiTransparentText"/>
    <dgm:cxn modelId="{9F3046FE-87F0-412D-B640-91F8C51EB8F4}"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FD1966E0-CA5E-4231-B9F8-544E03E82279}" type="presOf" srcId="{B3E39A80-D6B7-4E26-B22E-327D37299CB1}" destId="{BDA71D6A-C3D1-411E-9EAC-6386FFEE52C2}" srcOrd="0" destOrd="0" presId="urn:microsoft.com/office/officeart/2008/layout/BendingPictureSemiTransparentText"/>
    <dgm:cxn modelId="{643BA82E-720D-4FF5-9D0D-419D1A88EA4D}" type="presOf" srcId="{F4DCAFF9-3CD8-4192-92EC-2050EBC96D81}" destId="{7AC81859-B11C-4EE9-8379-B9AF70890D88}" srcOrd="0" destOrd="0" presId="urn:microsoft.com/office/officeart/2008/layout/BendingPictureSemiTransparentText"/>
    <dgm:cxn modelId="{269AA372-3C13-488C-AB9C-4DC2362270D4}" type="presParOf" srcId="{BDA71D6A-C3D1-411E-9EAC-6386FFEE52C2}" destId="{0B2273E3-B9E3-4A02-93CF-275511BE0699}" srcOrd="0" destOrd="0" presId="urn:microsoft.com/office/officeart/2008/layout/BendingPictureSemiTransparentText"/>
    <dgm:cxn modelId="{0DEED941-D28D-4869-AA51-42D5BE4A7343}" type="presParOf" srcId="{0B2273E3-B9E3-4A02-93CF-275511BE0699}" destId="{367DAC4B-08E7-4BA7-A970-D0115453FB5A}" srcOrd="0" destOrd="0" presId="urn:microsoft.com/office/officeart/2008/layout/BendingPictureSemiTransparentText"/>
    <dgm:cxn modelId="{4AE75D9E-ECB9-4D94-93E6-DCD8F2FC753F}"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3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41374382-797E-4EC1-A84D-AA727A86D23D}" type="presOf" srcId="{B3E39A80-D6B7-4E26-B22E-327D37299CB1}" destId="{BDA71D6A-C3D1-411E-9EAC-6386FFEE52C2}" srcOrd="0" destOrd="0" presId="urn:microsoft.com/office/officeart/2008/layout/BendingPictureSemiTransparentText"/>
    <dgm:cxn modelId="{18C9D35E-280F-4C51-AA1B-38FE1D3E4E10}" type="presOf" srcId="{F4DCAFF9-3CD8-4192-92EC-2050EBC96D81}" destId="{7AC81859-B11C-4EE9-8379-B9AF70890D88}" srcOrd="0" destOrd="0" presId="urn:microsoft.com/office/officeart/2008/layout/BendingPictureSemiTransparentText"/>
    <dgm:cxn modelId="{22FCF5D2-9DEA-4E76-88B8-09DD667FC72D}" type="presParOf" srcId="{BDA71D6A-C3D1-411E-9EAC-6386FFEE52C2}" destId="{0B2273E3-B9E3-4A02-93CF-275511BE0699}" srcOrd="0" destOrd="0" presId="urn:microsoft.com/office/officeart/2008/layout/BendingPictureSemiTransparentText"/>
    <dgm:cxn modelId="{027A2765-5E6C-4ED6-9FDE-3D3A05B20DD8}" type="presParOf" srcId="{0B2273E3-B9E3-4A02-93CF-275511BE0699}" destId="{367DAC4B-08E7-4BA7-A970-D0115453FB5A}" srcOrd="0" destOrd="0" presId="urn:microsoft.com/office/officeart/2008/layout/BendingPictureSemiTransparentText"/>
    <dgm:cxn modelId="{FBA4BB12-60AC-4464-BB31-1C54D2941E15}"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39B06078-6FD7-4925-8618-CD68230C30E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075CDE7B-606D-4FBE-AC44-5BED2095DBCA}" type="presOf" srcId="{F4DCAFF9-3CD8-4192-92EC-2050EBC96D81}" destId="{7AC81859-B11C-4EE9-8379-B9AF70890D88}" srcOrd="0" destOrd="0" presId="urn:microsoft.com/office/officeart/2008/layout/BendingPictureSemiTransparentText"/>
    <dgm:cxn modelId="{B0A85779-FE60-4BC4-A7D2-AD67A149FB1D}" type="presParOf" srcId="{BDA71D6A-C3D1-411E-9EAC-6386FFEE52C2}" destId="{0B2273E3-B9E3-4A02-93CF-275511BE0699}" srcOrd="0" destOrd="0" presId="urn:microsoft.com/office/officeart/2008/layout/BendingPictureSemiTransparentText"/>
    <dgm:cxn modelId="{95DB1198-66BB-40CE-8348-C19CCF3A075B}" type="presParOf" srcId="{0B2273E3-B9E3-4A02-93CF-275511BE0699}" destId="{367DAC4B-08E7-4BA7-A970-D0115453FB5A}" srcOrd="0" destOrd="0" presId="urn:microsoft.com/office/officeart/2008/layout/BendingPictureSemiTransparentText"/>
    <dgm:cxn modelId="{7731D8B6-9C7E-4081-A9C0-CFB0488A5F0A}"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206244"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0167293B-AFD1-4236-B927-CA81AF82224D}"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C0356CAA-DA57-464C-8970-22FF2A882EDF}" type="presOf" srcId="{B3E39A80-D6B7-4E26-B22E-327D37299CB1}" destId="{BDA71D6A-C3D1-411E-9EAC-6386FFEE52C2}" srcOrd="0" destOrd="0" presId="urn:microsoft.com/office/officeart/2008/layout/BendingPictureSemiTransparentText"/>
    <dgm:cxn modelId="{F4D61EB7-5175-40C1-B773-E2176FBD78FD}" type="presParOf" srcId="{BDA71D6A-C3D1-411E-9EAC-6386FFEE52C2}" destId="{0B2273E3-B9E3-4A02-93CF-275511BE0699}" srcOrd="0" destOrd="0" presId="urn:microsoft.com/office/officeart/2008/layout/BendingPictureSemiTransparentText"/>
    <dgm:cxn modelId="{16639920-1B7F-46B0-B6A2-581753B936CA}" type="presParOf" srcId="{0B2273E3-B9E3-4A02-93CF-275511BE0699}" destId="{367DAC4B-08E7-4BA7-A970-D0115453FB5A}" srcOrd="0" destOrd="0" presId="urn:microsoft.com/office/officeart/2008/layout/BendingPictureSemiTransparentText"/>
    <dgm:cxn modelId="{F53BD812-8CBE-41B4-BA8F-77CE496A9013}"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40380" custScaleY="147126" custLinFactNeighborX="-2252" custLinFactNeighborY="-106"/>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A66FB4B0-4812-420D-BA26-25472994A3F6}"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E6B85D94-A0D4-4B46-BA9D-7FCEC76CF30D}" type="presOf" srcId="{F4DCAFF9-3CD8-4192-92EC-2050EBC96D81}" destId="{7AC81859-B11C-4EE9-8379-B9AF70890D88}" srcOrd="0" destOrd="0" presId="urn:microsoft.com/office/officeart/2008/layout/BendingPictureSemiTransparentText"/>
    <dgm:cxn modelId="{B0B72BD5-D225-495D-A18E-3E615D14D529}" type="presParOf" srcId="{BDA71D6A-C3D1-411E-9EAC-6386FFEE52C2}" destId="{0B2273E3-B9E3-4A02-93CF-275511BE0699}" srcOrd="0" destOrd="0" presId="urn:microsoft.com/office/officeart/2008/layout/BendingPictureSemiTransparentText"/>
    <dgm:cxn modelId="{D245279A-CAC1-4774-A08C-407D63FDC404}" type="presParOf" srcId="{0B2273E3-B9E3-4A02-93CF-275511BE0699}" destId="{367DAC4B-08E7-4BA7-A970-D0115453FB5A}" srcOrd="0" destOrd="0" presId="urn:microsoft.com/office/officeart/2008/layout/BendingPictureSemiTransparentText"/>
    <dgm:cxn modelId="{4E704918-D25F-4F60-ACBD-2AFC3E0292EE}"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1C7CD1B2-9386-4D72-BCE3-EBC3FC580896}" type="presOf" srcId="{F4DCAFF9-3CD8-4192-92EC-2050EBC96D81}" destId="{7AC81859-B11C-4EE9-8379-B9AF70890D88}" srcOrd="0" destOrd="0" presId="urn:microsoft.com/office/officeart/2008/layout/BendingPictureSemiTransparentText"/>
    <dgm:cxn modelId="{8BFF9F14-4F93-48E1-9612-411A1D033ADA}"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48349DDA-DBDD-439D-A5F2-D9591F5495FB}" type="presParOf" srcId="{BDA71D6A-C3D1-411E-9EAC-6386FFEE52C2}" destId="{0B2273E3-B9E3-4A02-93CF-275511BE0699}" srcOrd="0" destOrd="0" presId="urn:microsoft.com/office/officeart/2008/layout/BendingPictureSemiTransparentText"/>
    <dgm:cxn modelId="{4B2C1452-96F4-40C9-888C-A6F9FECE68EC}" type="presParOf" srcId="{0B2273E3-B9E3-4A02-93CF-275511BE0699}" destId="{367DAC4B-08E7-4BA7-A970-D0115453FB5A}" srcOrd="0" destOrd="0" presId="urn:microsoft.com/office/officeart/2008/layout/BendingPictureSemiTransparentText"/>
    <dgm:cxn modelId="{16AF9B57-5ED2-46BF-B586-41372ED61F39}"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8C5B0CB8-A429-4335-BE3C-0DE639A86CAF}" type="presOf" srcId="{F4DCAFF9-3CD8-4192-92EC-2050EBC96D81}" destId="{7AC81859-B11C-4EE9-8379-B9AF70890D88}" srcOrd="0" destOrd="0" presId="urn:microsoft.com/office/officeart/2008/layout/BendingPictureSemiTransparentText"/>
    <dgm:cxn modelId="{E1075F7E-1C0F-4965-940C-0DF14E991134}"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5846A103-85A2-4B32-9AC8-1E2BDA4CD6FB}" type="presParOf" srcId="{BDA71D6A-C3D1-411E-9EAC-6386FFEE52C2}" destId="{0B2273E3-B9E3-4A02-93CF-275511BE0699}" srcOrd="0" destOrd="0" presId="urn:microsoft.com/office/officeart/2008/layout/BendingPictureSemiTransparentText"/>
    <dgm:cxn modelId="{C71DC602-7F04-40FC-A042-BE243A0B49BA}" type="presParOf" srcId="{0B2273E3-B9E3-4A02-93CF-275511BE0699}" destId="{367DAC4B-08E7-4BA7-A970-D0115453FB5A}" srcOrd="0" destOrd="0" presId="urn:microsoft.com/office/officeart/2008/layout/BendingPictureSemiTransparentText"/>
    <dgm:cxn modelId="{7CB074D8-8F13-4858-A79A-ECF743BF7233}"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4E8BE74B-FACF-4C7E-ADEB-B08812B53BA3}" type="presOf" srcId="{F4DCAFF9-3CD8-4192-92EC-2050EBC96D81}" destId="{7AC81859-B11C-4EE9-8379-B9AF70890D88}" srcOrd="0" destOrd="0" presId="urn:microsoft.com/office/officeart/2008/layout/BendingPictureSemiTransparentText"/>
    <dgm:cxn modelId="{9C7FF17A-BC8A-4AF6-BFEB-3B79DC1FE508}" type="presOf" srcId="{B3E39A80-D6B7-4E26-B22E-327D37299CB1}" destId="{BDA71D6A-C3D1-411E-9EAC-6386FFEE52C2}" srcOrd="0" destOrd="0" presId="urn:microsoft.com/office/officeart/2008/layout/BendingPictureSemiTransparentText"/>
    <dgm:cxn modelId="{7AAC5A72-EE08-4AC5-848E-665C906716B5}" type="presParOf" srcId="{BDA71D6A-C3D1-411E-9EAC-6386FFEE52C2}" destId="{0B2273E3-B9E3-4A02-93CF-275511BE0699}" srcOrd="0" destOrd="0" presId="urn:microsoft.com/office/officeart/2008/layout/BendingPictureSemiTransparentText"/>
    <dgm:cxn modelId="{A3FC0CAC-A270-452B-8258-7D9110DE54A9}" type="presParOf" srcId="{0B2273E3-B9E3-4A02-93CF-275511BE0699}" destId="{367DAC4B-08E7-4BA7-A970-D0115453FB5A}" srcOrd="0" destOrd="0" presId="urn:microsoft.com/office/officeart/2008/layout/BendingPictureSemiTransparentText"/>
    <dgm:cxn modelId="{49015AD6-6796-4E29-BEC5-6C0A7A374EA4}"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4BD798B-90B2-4F38-B2ED-CA637E46B6FD}" type="presOf" srcId="{F4DCAFF9-3CD8-4192-92EC-2050EBC96D81}" destId="{7AC81859-B11C-4EE9-8379-B9AF70890D88}" srcOrd="0" destOrd="0" presId="urn:microsoft.com/office/officeart/2008/layout/BendingPictureSemiTransparentText"/>
    <dgm:cxn modelId="{4B006EFA-1D49-45FF-A383-0E3C79830811}"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7E451DCB-9588-4C12-9F8B-749253B23B42}" type="presParOf" srcId="{BDA71D6A-C3D1-411E-9EAC-6386FFEE52C2}" destId="{0B2273E3-B9E3-4A02-93CF-275511BE0699}" srcOrd="0" destOrd="0" presId="urn:microsoft.com/office/officeart/2008/layout/BendingPictureSemiTransparentText"/>
    <dgm:cxn modelId="{3B5CAF5F-8944-47A6-824C-D85A55BC591C}" type="presParOf" srcId="{0B2273E3-B9E3-4A02-93CF-275511BE0699}" destId="{367DAC4B-08E7-4BA7-A970-D0115453FB5A}" srcOrd="0" destOrd="0" presId="urn:microsoft.com/office/officeart/2008/layout/BendingPictureSemiTransparentText"/>
    <dgm:cxn modelId="{8A64777D-25F4-4B0B-A378-AC16E3C2385E}"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DEE263D4-EE24-406B-9041-DBC6AC395BDE}" type="presOf" srcId="{F4DCAFF9-3CD8-4192-92EC-2050EBC96D81}" destId="{7AC81859-B11C-4EE9-8379-B9AF70890D88}"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325BCA5B-E29F-41BA-A3CA-4CE85CCBD6CF}" type="presOf" srcId="{B3E39A80-D6B7-4E26-B22E-327D37299CB1}" destId="{BDA71D6A-C3D1-411E-9EAC-6386FFEE52C2}" srcOrd="0" destOrd="0" presId="urn:microsoft.com/office/officeart/2008/layout/BendingPictureSemiTransparentText"/>
    <dgm:cxn modelId="{22C541B1-4A95-4F5B-846B-B82949A6A6DE}" type="presParOf" srcId="{BDA71D6A-C3D1-411E-9EAC-6386FFEE52C2}" destId="{0B2273E3-B9E3-4A02-93CF-275511BE0699}" srcOrd="0" destOrd="0" presId="urn:microsoft.com/office/officeart/2008/layout/BendingPictureSemiTransparentText"/>
    <dgm:cxn modelId="{9291091B-CB62-4F32-B9EC-5ED497B87C62}" type="presParOf" srcId="{0B2273E3-B9E3-4A02-93CF-275511BE0699}" destId="{367DAC4B-08E7-4BA7-A970-D0115453FB5A}" srcOrd="0" destOrd="0" presId="urn:microsoft.com/office/officeart/2008/layout/BendingPictureSemiTransparentText"/>
    <dgm:cxn modelId="{35701663-886F-47A0-87BB-BC006B09BC3A}"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2A678D74-5D28-4772-9694-380BDCB05326}" srcId="{B3E39A80-D6B7-4E26-B22E-327D37299CB1}" destId="{F4DCAFF9-3CD8-4192-92EC-2050EBC96D81}" srcOrd="0" destOrd="0" parTransId="{896C2910-71E4-4E18-81DA-428510306E45}" sibTransId="{5670A9B4-EF79-4194-B2F8-D0D0B5D9F166}"/>
    <dgm:cxn modelId="{C8F021F2-5127-47AC-A2DD-86A1421F8DB8}" type="presOf" srcId="{B3E39A80-D6B7-4E26-B22E-327D37299CB1}" destId="{BDA71D6A-C3D1-411E-9EAC-6386FFEE52C2}" srcOrd="0" destOrd="0" presId="urn:microsoft.com/office/officeart/2008/layout/BendingPictureSemiTransparentText"/>
    <dgm:cxn modelId="{CB4E283C-4991-41A2-8028-DD4C27D44139}" type="presOf" srcId="{F4DCAFF9-3CD8-4192-92EC-2050EBC96D81}" destId="{7AC81859-B11C-4EE9-8379-B9AF70890D88}" srcOrd="0" destOrd="0" presId="urn:microsoft.com/office/officeart/2008/layout/BendingPictureSemiTransparentText"/>
    <dgm:cxn modelId="{7B9C4C99-9520-4890-8581-E0EC81C54EB0}" type="presParOf" srcId="{BDA71D6A-C3D1-411E-9EAC-6386FFEE52C2}" destId="{0B2273E3-B9E3-4A02-93CF-275511BE0699}" srcOrd="0" destOrd="0" presId="urn:microsoft.com/office/officeart/2008/layout/BendingPictureSemiTransparentText"/>
    <dgm:cxn modelId="{2C811545-A8E5-496B-A807-955FE466867C}" type="presParOf" srcId="{0B2273E3-B9E3-4A02-93CF-275511BE0699}" destId="{367DAC4B-08E7-4BA7-A970-D0115453FB5A}" srcOrd="0" destOrd="0" presId="urn:microsoft.com/office/officeart/2008/layout/BendingPictureSemiTransparentText"/>
    <dgm:cxn modelId="{E8ED5E37-3DC5-4E45-A12E-55F1D86BBD7D}"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3E39A80-D6B7-4E26-B22E-327D37299CB1}" type="doc">
      <dgm:prSet loTypeId="urn:microsoft.com/office/officeart/2008/layout/BendingPictureSemiTransparentText" loCatId="picture" qsTypeId="urn:microsoft.com/office/officeart/2005/8/quickstyle/simple1" qsCatId="simple" csTypeId="urn:microsoft.com/office/officeart/2005/8/colors/accent1_2" csCatId="accent1" phldr="1"/>
      <dgm:spPr/>
      <dgm:t>
        <a:bodyPr/>
        <a:lstStyle/>
        <a:p>
          <a:endParaRPr lang="en-US"/>
        </a:p>
      </dgm:t>
    </dgm:pt>
    <dgm:pt modelId="{F4DCAFF9-3CD8-4192-92EC-2050EBC96D81}">
      <dgm:prSet phldrT="[Text]"/>
      <dgm:spPr>
        <a:noFill/>
      </dgm:spPr>
      <dgm:t>
        <a:bodyPr/>
        <a:lstStyle/>
        <a:p>
          <a:endParaRPr lang="en-US"/>
        </a:p>
      </dgm:t>
    </dgm:pt>
    <dgm:pt modelId="{896C2910-71E4-4E18-81DA-428510306E45}" type="parTrans" cxnId="{2A678D74-5D28-4772-9694-380BDCB05326}">
      <dgm:prSet/>
      <dgm:spPr/>
      <dgm:t>
        <a:bodyPr/>
        <a:lstStyle/>
        <a:p>
          <a:endParaRPr lang="en-US"/>
        </a:p>
      </dgm:t>
    </dgm:pt>
    <dgm:pt modelId="{5670A9B4-EF79-4194-B2F8-D0D0B5D9F166}" type="sibTrans" cxnId="{2A678D74-5D28-4772-9694-380BDCB05326}">
      <dgm:prSet/>
      <dgm:spPr/>
      <dgm:t>
        <a:bodyPr/>
        <a:lstStyle/>
        <a:p>
          <a:endParaRPr lang="en-US"/>
        </a:p>
      </dgm:t>
    </dgm:pt>
    <dgm:pt modelId="{BDA71D6A-C3D1-411E-9EAC-6386FFEE52C2}" type="pres">
      <dgm:prSet presAssocID="{B3E39A80-D6B7-4E26-B22E-327D37299CB1}" presName="Name0" presStyleCnt="0">
        <dgm:presLayoutVars>
          <dgm:dir/>
          <dgm:resizeHandles val="exact"/>
        </dgm:presLayoutVars>
      </dgm:prSet>
      <dgm:spPr/>
      <dgm:t>
        <a:bodyPr/>
        <a:lstStyle/>
        <a:p>
          <a:endParaRPr lang="en-US"/>
        </a:p>
      </dgm:t>
    </dgm:pt>
    <dgm:pt modelId="{0B2273E3-B9E3-4A02-93CF-275511BE0699}" type="pres">
      <dgm:prSet presAssocID="{F4DCAFF9-3CD8-4192-92EC-2050EBC96D81}" presName="composite" presStyleCnt="0"/>
      <dgm:spPr/>
      <dgm:t>
        <a:bodyPr/>
        <a:lstStyle/>
        <a:p>
          <a:endParaRPr lang="en-US"/>
        </a:p>
      </dgm:t>
    </dgm:pt>
    <dgm:pt modelId="{367DAC4B-08E7-4BA7-A970-D0115453FB5A}" type="pres">
      <dgm:prSet presAssocID="{F4DCAFF9-3CD8-4192-92EC-2050EBC96D81}" presName="rect1" presStyleLbl="bgShp" presStyleIdx="0" presStyleCnt="1" custScaleX="128261" custScaleY="147126" custLinFactNeighborX="-56617" custLinFactNeighborY="-437"/>
      <dgm:spPr>
        <a:effectLst/>
      </dgm:spPr>
      <dgm:t>
        <a:bodyPr/>
        <a:lstStyle/>
        <a:p>
          <a:endParaRPr lang="en-US"/>
        </a:p>
      </dgm:t>
    </dgm:pt>
    <dgm:pt modelId="{7AC81859-B11C-4EE9-8379-B9AF70890D88}" type="pres">
      <dgm:prSet presAssocID="{F4DCAFF9-3CD8-4192-92EC-2050EBC96D81}" presName="rect2" presStyleLbl="trBgShp" presStyleIdx="0" presStyleCnt="1">
        <dgm:presLayoutVars>
          <dgm:bulletEnabled val="1"/>
        </dgm:presLayoutVars>
      </dgm:prSet>
      <dgm:spPr/>
      <dgm:t>
        <a:bodyPr/>
        <a:lstStyle/>
        <a:p>
          <a:endParaRPr lang="en-US"/>
        </a:p>
      </dgm:t>
    </dgm:pt>
  </dgm:ptLst>
  <dgm:cxnLst>
    <dgm:cxn modelId="{C56D12E3-8819-4154-9BA0-617BF306D019}" type="presOf" srcId="{B3E39A80-D6B7-4E26-B22E-327D37299CB1}" destId="{BDA71D6A-C3D1-411E-9EAC-6386FFEE52C2}" srcOrd="0" destOrd="0" presId="urn:microsoft.com/office/officeart/2008/layout/BendingPictureSemiTransparentText"/>
    <dgm:cxn modelId="{2A678D74-5D28-4772-9694-380BDCB05326}" srcId="{B3E39A80-D6B7-4E26-B22E-327D37299CB1}" destId="{F4DCAFF9-3CD8-4192-92EC-2050EBC96D81}" srcOrd="0" destOrd="0" parTransId="{896C2910-71E4-4E18-81DA-428510306E45}" sibTransId="{5670A9B4-EF79-4194-B2F8-D0D0B5D9F166}"/>
    <dgm:cxn modelId="{98F800F0-314B-404A-8151-936A2E15AF58}" type="presOf" srcId="{F4DCAFF9-3CD8-4192-92EC-2050EBC96D81}" destId="{7AC81859-B11C-4EE9-8379-B9AF70890D88}" srcOrd="0" destOrd="0" presId="urn:microsoft.com/office/officeart/2008/layout/BendingPictureSemiTransparentText"/>
    <dgm:cxn modelId="{0CA43A85-E8F2-444A-B100-312BEA635EC0}" type="presParOf" srcId="{BDA71D6A-C3D1-411E-9EAC-6386FFEE52C2}" destId="{0B2273E3-B9E3-4A02-93CF-275511BE0699}" srcOrd="0" destOrd="0" presId="urn:microsoft.com/office/officeart/2008/layout/BendingPictureSemiTransparentText"/>
    <dgm:cxn modelId="{637024C7-4F5D-4682-99C1-CA2212B9F036}" type="presParOf" srcId="{0B2273E3-B9E3-4A02-93CF-275511BE0699}" destId="{367DAC4B-08E7-4BA7-A970-D0115453FB5A}" srcOrd="0" destOrd="0" presId="urn:microsoft.com/office/officeart/2008/layout/BendingPictureSemiTransparentText"/>
    <dgm:cxn modelId="{2003FBF6-E3F1-40A7-B02C-6A98BFC2F0A0}" type="presParOf" srcId="{0B2273E3-B9E3-4A02-93CF-275511BE0699}" destId="{7AC81859-B11C-4EE9-8379-B9AF70890D88}" srcOrd="1" destOrd="0" presId="urn:microsoft.com/office/officeart/2008/layout/BendingPictureSemiTransparentText"/>
  </dgm:cxnLst>
  <dgm:bg>
    <a:effectLst>
      <a:outerShdw blurRad="50800" dist="38100" dir="5400000" algn="t" rotWithShape="0">
        <a:prstClr val="black">
          <a:alpha val="40000"/>
        </a:prstClr>
      </a:outerShdw>
    </a:effectLst>
  </dgm:bg>
  <dgm:whole/>
  <dgm:extLst>
    <a:ext uri="http://schemas.microsoft.com/office/drawing/2008/diagram">
      <dsp:dataModelExt xmlns:dsp="http://schemas.microsoft.com/office/drawing/2008/diagram" relId="rId2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3805" y="962"/>
          <a:ext cx="7786781" cy="196885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11000" b="-11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748662" y="1379163"/>
          <a:ext cx="2297067" cy="47252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endParaRPr lang="en-US" sz="2400" kern="1200"/>
        </a:p>
      </dsp:txBody>
      <dsp:txXfrm>
        <a:off x="2748662" y="1379163"/>
        <a:ext cx="2297067" cy="47252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852" y="1512"/>
          <a:ext cx="2398706" cy="2524368"/>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9000" r="-29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852" y="1674892"/>
          <a:ext cx="2398706" cy="49343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3500" tIns="63500" rIns="63500" bIns="63500" numCol="1" spcCol="1270" anchor="ctr" anchorCtr="0">
          <a:noAutofit/>
        </a:bodyPr>
        <a:lstStyle/>
        <a:p>
          <a:pPr lvl="0" algn="ctr" defTabSz="1111250">
            <a:lnSpc>
              <a:spcPct val="90000"/>
            </a:lnSpc>
            <a:spcBef>
              <a:spcPct val="0"/>
            </a:spcBef>
            <a:spcAft>
              <a:spcPct val="35000"/>
            </a:spcAft>
          </a:pPr>
          <a:endParaRPr lang="en-US" sz="2500" kern="1200"/>
        </a:p>
      </dsp:txBody>
      <dsp:txXfrm>
        <a:off x="1852" y="1674892"/>
        <a:ext cx="2398706" cy="49343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806" y="1062"/>
          <a:ext cx="3703853" cy="2173354"/>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85906" y="1522410"/>
          <a:ext cx="2535652" cy="52160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1200150">
            <a:lnSpc>
              <a:spcPct val="90000"/>
            </a:lnSpc>
            <a:spcBef>
              <a:spcPct val="0"/>
            </a:spcBef>
            <a:spcAft>
              <a:spcPct val="35000"/>
            </a:spcAft>
          </a:pPr>
          <a:endParaRPr lang="en-US" sz="2700" kern="1200"/>
        </a:p>
      </dsp:txBody>
      <dsp:txXfrm>
        <a:off x="585906" y="1522410"/>
        <a:ext cx="2535652" cy="52160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1806" y="1062"/>
          <a:ext cx="3703853" cy="2173354"/>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585906" y="1522410"/>
          <a:ext cx="2535652" cy="521605"/>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1200150">
            <a:lnSpc>
              <a:spcPct val="90000"/>
            </a:lnSpc>
            <a:spcBef>
              <a:spcPct val="0"/>
            </a:spcBef>
            <a:spcAft>
              <a:spcPct val="35000"/>
            </a:spcAft>
          </a:pPr>
          <a:endParaRPr lang="en-US" sz="2700" kern="1200"/>
        </a:p>
      </dsp:txBody>
      <dsp:txXfrm>
        <a:off x="585906" y="1522410"/>
        <a:ext cx="2535652" cy="521605"/>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453483" cy="1429044"/>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60132" y="908785"/>
          <a:ext cx="1133223" cy="2331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533400">
            <a:lnSpc>
              <a:spcPct val="90000"/>
            </a:lnSpc>
            <a:spcBef>
              <a:spcPct val="0"/>
            </a:spcBef>
            <a:spcAft>
              <a:spcPct val="35000"/>
            </a:spcAft>
          </a:pPr>
          <a:endParaRPr lang="en-US" sz="1200" kern="1200"/>
        </a:p>
      </dsp:txBody>
      <dsp:txXfrm>
        <a:off x="160132" y="908785"/>
        <a:ext cx="1133223" cy="233113"/>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453483" cy="1429044"/>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60132" y="908785"/>
          <a:ext cx="1133223" cy="2331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533400">
            <a:lnSpc>
              <a:spcPct val="90000"/>
            </a:lnSpc>
            <a:spcBef>
              <a:spcPct val="0"/>
            </a:spcBef>
            <a:spcAft>
              <a:spcPct val="35000"/>
            </a:spcAft>
          </a:pPr>
          <a:endParaRPr lang="en-US" sz="1200" kern="1200"/>
        </a:p>
      </dsp:txBody>
      <dsp:txXfrm>
        <a:off x="160132" y="908785"/>
        <a:ext cx="1133223" cy="23311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453483" cy="1429044"/>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60132" y="908785"/>
          <a:ext cx="1133223" cy="2331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533400">
            <a:lnSpc>
              <a:spcPct val="90000"/>
            </a:lnSpc>
            <a:spcBef>
              <a:spcPct val="0"/>
            </a:spcBef>
            <a:spcAft>
              <a:spcPct val="35000"/>
            </a:spcAft>
          </a:pPr>
          <a:endParaRPr lang="en-US" sz="1200" kern="1200"/>
        </a:p>
      </dsp:txBody>
      <dsp:txXfrm>
        <a:off x="160132" y="908785"/>
        <a:ext cx="1133223" cy="233113"/>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453483" cy="1429044"/>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60132" y="908785"/>
          <a:ext cx="1133223" cy="2331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533400">
            <a:lnSpc>
              <a:spcPct val="90000"/>
            </a:lnSpc>
            <a:spcBef>
              <a:spcPct val="0"/>
            </a:spcBef>
            <a:spcAft>
              <a:spcPct val="35000"/>
            </a:spcAft>
          </a:pPr>
          <a:endParaRPr lang="en-US" sz="1200" kern="1200"/>
        </a:p>
      </dsp:txBody>
      <dsp:txXfrm>
        <a:off x="160132" y="908785"/>
        <a:ext cx="1133223" cy="233113"/>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453483" cy="1429044"/>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60132" y="908785"/>
          <a:ext cx="1133223" cy="2331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533400">
            <a:lnSpc>
              <a:spcPct val="90000"/>
            </a:lnSpc>
            <a:spcBef>
              <a:spcPct val="0"/>
            </a:spcBef>
            <a:spcAft>
              <a:spcPct val="35000"/>
            </a:spcAft>
          </a:pPr>
          <a:endParaRPr lang="en-US" sz="1200" kern="1200"/>
        </a:p>
      </dsp:txBody>
      <dsp:txXfrm>
        <a:off x="160132" y="908785"/>
        <a:ext cx="1133223" cy="233113"/>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453483" cy="1429044"/>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60132" y="908785"/>
          <a:ext cx="1133223" cy="2331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533400">
            <a:lnSpc>
              <a:spcPct val="90000"/>
            </a:lnSpc>
            <a:spcBef>
              <a:spcPct val="0"/>
            </a:spcBef>
            <a:spcAft>
              <a:spcPct val="35000"/>
            </a:spcAft>
          </a:pPr>
          <a:endParaRPr lang="en-US" sz="1200" kern="1200"/>
        </a:p>
      </dsp:txBody>
      <dsp:txXfrm>
        <a:off x="160132" y="908785"/>
        <a:ext cx="1133223" cy="23311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453483" cy="1429044"/>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60132" y="908785"/>
          <a:ext cx="1133223" cy="23311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30480" tIns="30480" rIns="30480" bIns="30480" numCol="1" spcCol="1270" anchor="ctr" anchorCtr="0">
          <a:noAutofit/>
        </a:bodyPr>
        <a:lstStyle/>
        <a:p>
          <a:pPr lvl="0" algn="ctr" defTabSz="533400">
            <a:lnSpc>
              <a:spcPct val="90000"/>
            </a:lnSpc>
            <a:spcBef>
              <a:spcPct val="0"/>
            </a:spcBef>
            <a:spcAft>
              <a:spcPct val="35000"/>
            </a:spcAft>
          </a:pPr>
          <a:endParaRPr lang="en-US" sz="1200" kern="1200"/>
        </a:p>
      </dsp:txBody>
      <dsp:txXfrm>
        <a:off x="160132" y="908785"/>
        <a:ext cx="1133223" cy="233113"/>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073482" cy="1055432"/>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8267" y="671191"/>
          <a:ext cx="836951" cy="17216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400050">
            <a:lnSpc>
              <a:spcPct val="90000"/>
            </a:lnSpc>
            <a:spcBef>
              <a:spcPct val="0"/>
            </a:spcBef>
            <a:spcAft>
              <a:spcPct val="35000"/>
            </a:spcAft>
          </a:pPr>
          <a:endParaRPr lang="en-US" sz="900" kern="1200"/>
        </a:p>
      </dsp:txBody>
      <dsp:txXfrm>
        <a:off x="118267" y="671191"/>
        <a:ext cx="836951" cy="172167"/>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073482" cy="1055432"/>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118267" y="671191"/>
          <a:ext cx="836951" cy="172167"/>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400050">
            <a:lnSpc>
              <a:spcPct val="90000"/>
            </a:lnSpc>
            <a:spcBef>
              <a:spcPct val="0"/>
            </a:spcBef>
            <a:spcAft>
              <a:spcPct val="35000"/>
            </a:spcAft>
          </a:pPr>
          <a:endParaRPr lang="en-US" sz="900" kern="1200"/>
        </a:p>
      </dsp:txBody>
      <dsp:txXfrm>
        <a:off x="118267" y="671191"/>
        <a:ext cx="836951" cy="172167"/>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3387938" cy="4669420"/>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376268" y="2789865"/>
          <a:ext cx="2641440" cy="543366"/>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endParaRPr lang="en-US" sz="2800" kern="1200"/>
        </a:p>
      </dsp:txBody>
      <dsp:txXfrm>
        <a:off x="376268" y="2789865"/>
        <a:ext cx="2641440" cy="543366"/>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1"/>
          <a:ext cx="4700072" cy="4222110"/>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679359" y="2688043"/>
          <a:ext cx="3348107" cy="688733"/>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600200">
            <a:lnSpc>
              <a:spcPct val="90000"/>
            </a:lnSpc>
            <a:spcBef>
              <a:spcPct val="0"/>
            </a:spcBef>
            <a:spcAft>
              <a:spcPct val="35000"/>
            </a:spcAft>
          </a:pPr>
          <a:endParaRPr lang="en-US" sz="3600" kern="1200"/>
        </a:p>
      </dsp:txBody>
      <dsp:txXfrm>
        <a:off x="679359" y="2688043"/>
        <a:ext cx="3348107" cy="6887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7DAC4B-08E7-4BA7-A970-D0115453FB5A}">
      <dsp:nvSpPr>
        <dsp:cNvPr id="0" name=""/>
        <dsp:cNvSpPr/>
      </dsp:nvSpPr>
      <dsp:spPr>
        <a:xfrm>
          <a:off x="0" y="0"/>
          <a:ext cx="1938329" cy="1905738"/>
        </a:xfrm>
        <a:prstGeom prst="rect">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C81859-B11C-4EE9-8379-B9AF70890D88}">
      <dsp:nvSpPr>
        <dsp:cNvPr id="0" name=""/>
        <dsp:cNvSpPr/>
      </dsp:nvSpPr>
      <dsp:spPr>
        <a:xfrm>
          <a:off x="213548" y="1211934"/>
          <a:ext cx="1511238" cy="310874"/>
        </a:xfrm>
        <a:prstGeom prst="rect">
          <a:avLst/>
        </a:prstGeom>
        <a:noFill/>
        <a:ln>
          <a:noFill/>
        </a:ln>
        <a:effectLst/>
      </dsp:spPr>
      <dsp:style>
        <a:lnRef idx="0">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lvl="0" algn="ctr" defTabSz="711200">
            <a:lnSpc>
              <a:spcPct val="90000"/>
            </a:lnSpc>
            <a:spcBef>
              <a:spcPct val="0"/>
            </a:spcBef>
            <a:spcAft>
              <a:spcPct val="35000"/>
            </a:spcAft>
          </a:pPr>
          <a:endParaRPr lang="en-US" sz="1600" kern="1200"/>
        </a:p>
      </dsp:txBody>
      <dsp:txXfrm>
        <a:off x="213548" y="1211934"/>
        <a:ext cx="1511238" cy="310874"/>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BendingPictureSemiTransparentText">
  <dgm:title val=""/>
  <dgm:desc val=""/>
  <dgm:catLst>
    <dgm:cat type="picture" pri="7000"/>
    <dgm:cat type="pictureconvert" pri="7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19"/>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1667"/>
        </dgm:alg>
        <dgm:shape xmlns:r="http://schemas.openxmlformats.org/officeDocument/2006/relationships" r:blip="">
          <dgm:adjLst/>
        </dgm:shape>
        <dgm:constrLst>
          <dgm:constr type="l" for="ch" forName="rect1" refType="w" fact="0"/>
          <dgm:constr type="t" for="ch" forName="rect1" refType="h" fact="0"/>
          <dgm:constr type="w" for="ch" forName="rect1" refType="w"/>
          <dgm:constr type="h" for="ch" forName="rect1" refType="h"/>
          <dgm:constr type="l" for="ch" forName="rect2" refType="w" fact="0"/>
          <dgm:constr type="t" for="ch" forName="rect2" refType="h" fact="0.7"/>
          <dgm:constr type="w" for="ch" forName="rect2" refType="w"/>
          <dgm:constr type="h" for="ch" forName="rect2" refType="h" fact="0.24"/>
        </dgm:constrLst>
        <dgm:layoutNode name="rect1" styleLbl="bgShp">
          <dgm:alg type="sp"/>
          <dgm:shape xmlns:r="http://schemas.openxmlformats.org/officeDocument/2006/relationships" type="rect" r:blip="" blipPhldr="1">
            <dgm:adjLst/>
          </dgm:shape>
          <dgm:presOf/>
        </dgm:layoutNode>
        <dgm:layoutNode name="rect2" styleLbl="trBgShp">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ms-MY"/>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273DA4-5B21-4CA5-B77A-2E98FA1AD13C}" type="datetimeFigureOut">
              <a:rPr lang="ms-MY" smtClean="0"/>
              <a:t>4/21/14</a:t>
            </a:fld>
            <a:endParaRPr lang="ms-MY"/>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ms-MY"/>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ms-MY"/>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EDDEC9-F326-4205-B1F7-301435CB659A}" type="slidenum">
              <a:rPr lang="ms-MY" smtClean="0"/>
              <a:t>‹#›</a:t>
            </a:fld>
            <a:endParaRPr lang="ms-MY"/>
          </a:p>
        </p:txBody>
      </p:sp>
    </p:spTree>
    <p:extLst>
      <p:ext uri="{BB962C8B-B14F-4D97-AF65-F5344CB8AC3E}">
        <p14:creationId xmlns:p14="http://schemas.microsoft.com/office/powerpoint/2010/main" val="12905293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ms-MY" dirty="0"/>
          </a:p>
        </p:txBody>
      </p:sp>
      <p:sp>
        <p:nvSpPr>
          <p:cNvPr id="4" name="Slide Number Placeholder 3"/>
          <p:cNvSpPr>
            <a:spLocks noGrp="1"/>
          </p:cNvSpPr>
          <p:nvPr>
            <p:ph type="sldNum" sz="quarter" idx="10"/>
          </p:nvPr>
        </p:nvSpPr>
        <p:spPr/>
        <p:txBody>
          <a:bodyPr/>
          <a:lstStyle/>
          <a:p>
            <a:fld id="{B8EDDEC9-F326-4205-B1F7-301435CB659A}" type="slidenum">
              <a:rPr lang="ms-MY" smtClean="0"/>
              <a:t>8</a:t>
            </a:fld>
            <a:endParaRPr lang="ms-MY"/>
          </a:p>
        </p:txBody>
      </p:sp>
    </p:spTree>
    <p:extLst>
      <p:ext uri="{BB962C8B-B14F-4D97-AF65-F5344CB8AC3E}">
        <p14:creationId xmlns:p14="http://schemas.microsoft.com/office/powerpoint/2010/main" val="1731719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ms-M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ms-MY"/>
          </a:p>
        </p:txBody>
      </p:sp>
      <p:sp>
        <p:nvSpPr>
          <p:cNvPr id="4" name="Date Placeholder 3"/>
          <p:cNvSpPr>
            <a:spLocks noGrp="1"/>
          </p:cNvSpPr>
          <p:nvPr>
            <p:ph type="dt" sz="half" idx="10"/>
          </p:nvPr>
        </p:nvSpPr>
        <p:spPr/>
        <p:txBody>
          <a:bodyPr/>
          <a:lstStyle/>
          <a:p>
            <a:fld id="{B826A385-C33A-4A6B-9E2B-D5327E2FA199}" type="datetimeFigureOut">
              <a:rPr lang="ms-MY" smtClean="0"/>
              <a:t>4/21/14</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7267432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s-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Date Placeholder 3"/>
          <p:cNvSpPr>
            <a:spLocks noGrp="1"/>
          </p:cNvSpPr>
          <p:nvPr>
            <p:ph type="dt" sz="half" idx="10"/>
          </p:nvPr>
        </p:nvSpPr>
        <p:spPr/>
        <p:txBody>
          <a:bodyPr/>
          <a:lstStyle/>
          <a:p>
            <a:fld id="{B826A385-C33A-4A6B-9E2B-D5327E2FA199}" type="datetimeFigureOut">
              <a:rPr lang="ms-MY" smtClean="0"/>
              <a:t>4/21/14</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80822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ms-M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Date Placeholder 3"/>
          <p:cNvSpPr>
            <a:spLocks noGrp="1"/>
          </p:cNvSpPr>
          <p:nvPr>
            <p:ph type="dt" sz="half" idx="10"/>
          </p:nvPr>
        </p:nvSpPr>
        <p:spPr/>
        <p:txBody>
          <a:bodyPr/>
          <a:lstStyle/>
          <a:p>
            <a:fld id="{B826A385-C33A-4A6B-9E2B-D5327E2FA199}" type="datetimeFigureOut">
              <a:rPr lang="ms-MY" smtClean="0"/>
              <a:t>4/21/14</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1921786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s-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Date Placeholder 3"/>
          <p:cNvSpPr>
            <a:spLocks noGrp="1"/>
          </p:cNvSpPr>
          <p:nvPr>
            <p:ph type="dt" sz="half" idx="10"/>
          </p:nvPr>
        </p:nvSpPr>
        <p:spPr/>
        <p:txBody>
          <a:bodyPr/>
          <a:lstStyle/>
          <a:p>
            <a:fld id="{B826A385-C33A-4A6B-9E2B-D5327E2FA199}" type="datetimeFigureOut">
              <a:rPr lang="ms-MY" smtClean="0"/>
              <a:t>4/21/14</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1810515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ms-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826A385-C33A-4A6B-9E2B-D5327E2FA199}" type="datetimeFigureOut">
              <a:rPr lang="ms-MY" smtClean="0"/>
              <a:t>4/21/14</a:t>
            </a:fld>
            <a:endParaRPr lang="ms-MY"/>
          </a:p>
        </p:txBody>
      </p:sp>
      <p:sp>
        <p:nvSpPr>
          <p:cNvPr id="5" name="Footer Placeholder 4"/>
          <p:cNvSpPr>
            <a:spLocks noGrp="1"/>
          </p:cNvSpPr>
          <p:nvPr>
            <p:ph type="ftr" sz="quarter" idx="11"/>
          </p:nvPr>
        </p:nvSpPr>
        <p:spPr/>
        <p:txBody>
          <a:bodyPr/>
          <a:lstStyle/>
          <a:p>
            <a:endParaRPr lang="ms-MY"/>
          </a:p>
        </p:txBody>
      </p:sp>
      <p:sp>
        <p:nvSpPr>
          <p:cNvPr id="6" name="Slide Number Placeholder 5"/>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33718543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s-M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5" name="Date Placeholder 4"/>
          <p:cNvSpPr>
            <a:spLocks noGrp="1"/>
          </p:cNvSpPr>
          <p:nvPr>
            <p:ph type="dt" sz="half" idx="10"/>
          </p:nvPr>
        </p:nvSpPr>
        <p:spPr/>
        <p:txBody>
          <a:bodyPr/>
          <a:lstStyle/>
          <a:p>
            <a:fld id="{B826A385-C33A-4A6B-9E2B-D5327E2FA199}" type="datetimeFigureOut">
              <a:rPr lang="ms-MY" smtClean="0"/>
              <a:t>4/21/14</a:t>
            </a:fld>
            <a:endParaRPr lang="ms-MY"/>
          </a:p>
        </p:txBody>
      </p:sp>
      <p:sp>
        <p:nvSpPr>
          <p:cNvPr id="6" name="Footer Placeholder 5"/>
          <p:cNvSpPr>
            <a:spLocks noGrp="1"/>
          </p:cNvSpPr>
          <p:nvPr>
            <p:ph type="ftr" sz="quarter" idx="11"/>
          </p:nvPr>
        </p:nvSpPr>
        <p:spPr/>
        <p:txBody>
          <a:bodyPr/>
          <a:lstStyle/>
          <a:p>
            <a:endParaRPr lang="ms-MY"/>
          </a:p>
        </p:txBody>
      </p:sp>
      <p:sp>
        <p:nvSpPr>
          <p:cNvPr id="7" name="Slide Number Placeholder 6"/>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31205200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ms-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7" name="Date Placeholder 6"/>
          <p:cNvSpPr>
            <a:spLocks noGrp="1"/>
          </p:cNvSpPr>
          <p:nvPr>
            <p:ph type="dt" sz="half" idx="10"/>
          </p:nvPr>
        </p:nvSpPr>
        <p:spPr/>
        <p:txBody>
          <a:bodyPr/>
          <a:lstStyle/>
          <a:p>
            <a:fld id="{B826A385-C33A-4A6B-9E2B-D5327E2FA199}" type="datetimeFigureOut">
              <a:rPr lang="ms-MY" smtClean="0"/>
              <a:t>4/21/14</a:t>
            </a:fld>
            <a:endParaRPr lang="ms-MY"/>
          </a:p>
        </p:txBody>
      </p:sp>
      <p:sp>
        <p:nvSpPr>
          <p:cNvPr id="8" name="Footer Placeholder 7"/>
          <p:cNvSpPr>
            <a:spLocks noGrp="1"/>
          </p:cNvSpPr>
          <p:nvPr>
            <p:ph type="ftr" sz="quarter" idx="11"/>
          </p:nvPr>
        </p:nvSpPr>
        <p:spPr/>
        <p:txBody>
          <a:bodyPr/>
          <a:lstStyle/>
          <a:p>
            <a:endParaRPr lang="ms-MY"/>
          </a:p>
        </p:txBody>
      </p:sp>
      <p:sp>
        <p:nvSpPr>
          <p:cNvPr id="9" name="Slide Number Placeholder 8"/>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2088878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ms-MY"/>
          </a:p>
        </p:txBody>
      </p:sp>
      <p:sp>
        <p:nvSpPr>
          <p:cNvPr id="3" name="Date Placeholder 2"/>
          <p:cNvSpPr>
            <a:spLocks noGrp="1"/>
          </p:cNvSpPr>
          <p:nvPr>
            <p:ph type="dt" sz="half" idx="10"/>
          </p:nvPr>
        </p:nvSpPr>
        <p:spPr/>
        <p:txBody>
          <a:bodyPr/>
          <a:lstStyle/>
          <a:p>
            <a:fld id="{B826A385-C33A-4A6B-9E2B-D5327E2FA199}" type="datetimeFigureOut">
              <a:rPr lang="ms-MY" smtClean="0"/>
              <a:t>4/21/14</a:t>
            </a:fld>
            <a:endParaRPr lang="ms-MY"/>
          </a:p>
        </p:txBody>
      </p:sp>
      <p:sp>
        <p:nvSpPr>
          <p:cNvPr id="4" name="Footer Placeholder 3"/>
          <p:cNvSpPr>
            <a:spLocks noGrp="1"/>
          </p:cNvSpPr>
          <p:nvPr>
            <p:ph type="ftr" sz="quarter" idx="11"/>
          </p:nvPr>
        </p:nvSpPr>
        <p:spPr/>
        <p:txBody>
          <a:bodyPr/>
          <a:lstStyle/>
          <a:p>
            <a:endParaRPr lang="ms-MY"/>
          </a:p>
        </p:txBody>
      </p:sp>
      <p:sp>
        <p:nvSpPr>
          <p:cNvPr id="5" name="Slide Number Placeholder 4"/>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14875615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26A385-C33A-4A6B-9E2B-D5327E2FA199}" type="datetimeFigureOut">
              <a:rPr lang="ms-MY" smtClean="0"/>
              <a:t>4/21/14</a:t>
            </a:fld>
            <a:endParaRPr lang="ms-MY"/>
          </a:p>
        </p:txBody>
      </p:sp>
      <p:sp>
        <p:nvSpPr>
          <p:cNvPr id="3" name="Footer Placeholder 2"/>
          <p:cNvSpPr>
            <a:spLocks noGrp="1"/>
          </p:cNvSpPr>
          <p:nvPr>
            <p:ph type="ftr" sz="quarter" idx="11"/>
          </p:nvPr>
        </p:nvSpPr>
        <p:spPr/>
        <p:txBody>
          <a:bodyPr/>
          <a:lstStyle/>
          <a:p>
            <a:endParaRPr lang="ms-MY"/>
          </a:p>
        </p:txBody>
      </p:sp>
      <p:sp>
        <p:nvSpPr>
          <p:cNvPr id="4" name="Slide Number Placeholder 3"/>
          <p:cNvSpPr>
            <a:spLocks noGrp="1"/>
          </p:cNvSpPr>
          <p:nvPr>
            <p:ph type="sldNum" sz="quarter" idx="12"/>
          </p:nvPr>
        </p:nvSpPr>
        <p:spPr/>
        <p:txBody>
          <a:bodyPr/>
          <a:lstStyle/>
          <a:p>
            <a:fld id="{EF2F6816-692E-4F99-9638-B374901F9522}" type="slidenum">
              <a:rPr lang="ms-MY" smtClean="0"/>
              <a:t>‹#›</a:t>
            </a:fld>
            <a:endParaRPr lang="ms-MY"/>
          </a:p>
        </p:txBody>
      </p:sp>
      <p:sp>
        <p:nvSpPr>
          <p:cNvPr id="5" name="Media Placeholder 7"/>
          <p:cNvSpPr>
            <a:spLocks noGrp="1"/>
          </p:cNvSpPr>
          <p:nvPr>
            <p:ph type="media" sz="quarter" idx="13"/>
          </p:nvPr>
        </p:nvSpPr>
        <p:spPr>
          <a:xfrm>
            <a:off x="1692275" y="1484313"/>
            <a:ext cx="5759450" cy="3673475"/>
          </a:xfrm>
        </p:spPr>
        <p:txBody>
          <a:bodyPr/>
          <a:lstStyle/>
          <a:p>
            <a:endParaRPr lang="en-US"/>
          </a:p>
        </p:txBody>
      </p:sp>
    </p:spTree>
    <p:extLst>
      <p:ext uri="{BB962C8B-B14F-4D97-AF65-F5344CB8AC3E}">
        <p14:creationId xmlns:p14="http://schemas.microsoft.com/office/powerpoint/2010/main" val="4943837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ms-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26A385-C33A-4A6B-9E2B-D5327E2FA199}" type="datetimeFigureOut">
              <a:rPr lang="ms-MY" smtClean="0"/>
              <a:t>4/21/14</a:t>
            </a:fld>
            <a:endParaRPr lang="ms-MY"/>
          </a:p>
        </p:txBody>
      </p:sp>
      <p:sp>
        <p:nvSpPr>
          <p:cNvPr id="6" name="Footer Placeholder 5"/>
          <p:cNvSpPr>
            <a:spLocks noGrp="1"/>
          </p:cNvSpPr>
          <p:nvPr>
            <p:ph type="ftr" sz="quarter" idx="11"/>
          </p:nvPr>
        </p:nvSpPr>
        <p:spPr/>
        <p:txBody>
          <a:bodyPr/>
          <a:lstStyle/>
          <a:p>
            <a:endParaRPr lang="ms-MY"/>
          </a:p>
        </p:txBody>
      </p:sp>
      <p:sp>
        <p:nvSpPr>
          <p:cNvPr id="7" name="Slide Number Placeholder 6"/>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3160425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ms-M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ms-M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26A385-C33A-4A6B-9E2B-D5327E2FA199}" type="datetimeFigureOut">
              <a:rPr lang="ms-MY" smtClean="0"/>
              <a:t>4/21/14</a:t>
            </a:fld>
            <a:endParaRPr lang="ms-MY"/>
          </a:p>
        </p:txBody>
      </p:sp>
      <p:sp>
        <p:nvSpPr>
          <p:cNvPr id="6" name="Footer Placeholder 5"/>
          <p:cNvSpPr>
            <a:spLocks noGrp="1"/>
          </p:cNvSpPr>
          <p:nvPr>
            <p:ph type="ftr" sz="quarter" idx="11"/>
          </p:nvPr>
        </p:nvSpPr>
        <p:spPr/>
        <p:txBody>
          <a:bodyPr/>
          <a:lstStyle/>
          <a:p>
            <a:endParaRPr lang="ms-MY"/>
          </a:p>
        </p:txBody>
      </p:sp>
      <p:sp>
        <p:nvSpPr>
          <p:cNvPr id="7" name="Slide Number Placeholder 6"/>
          <p:cNvSpPr>
            <a:spLocks noGrp="1"/>
          </p:cNvSpPr>
          <p:nvPr>
            <p:ph type="sldNum" sz="quarter" idx="12"/>
          </p:nvPr>
        </p:nvSpPr>
        <p:spPr/>
        <p:txBody>
          <a:bodyPr/>
          <a:lstStyle/>
          <a:p>
            <a:fld id="{EF2F6816-692E-4F99-9638-B374901F9522}" type="slidenum">
              <a:rPr lang="ms-MY" smtClean="0"/>
              <a:t>‹#›</a:t>
            </a:fld>
            <a:endParaRPr lang="ms-MY"/>
          </a:p>
        </p:txBody>
      </p:sp>
    </p:spTree>
    <p:extLst>
      <p:ext uri="{BB962C8B-B14F-4D97-AF65-F5344CB8AC3E}">
        <p14:creationId xmlns:p14="http://schemas.microsoft.com/office/powerpoint/2010/main" val="100496936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UpDi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ms-M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ms-MY"/>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26A385-C33A-4A6B-9E2B-D5327E2FA199}" type="datetimeFigureOut">
              <a:rPr lang="ms-MY" smtClean="0"/>
              <a:t>4/21/14</a:t>
            </a:fld>
            <a:endParaRPr lang="ms-MY"/>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ms-MY"/>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2F6816-692E-4F99-9638-B374901F9522}" type="slidenum">
              <a:rPr lang="ms-MY" smtClean="0"/>
              <a:t>‹#›</a:t>
            </a:fld>
            <a:endParaRPr lang="ms-MY"/>
          </a:p>
        </p:txBody>
      </p:sp>
    </p:spTree>
    <p:extLst>
      <p:ext uri="{BB962C8B-B14F-4D97-AF65-F5344CB8AC3E}">
        <p14:creationId xmlns:p14="http://schemas.microsoft.com/office/powerpoint/2010/main" val="1409166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ms-MY"/>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2.xml"/><Relationship Id="rId4" Type="http://schemas.openxmlformats.org/officeDocument/2006/relationships/diagramQuickStyle" Target="../diagrams/quickStyle12.xml"/><Relationship Id="rId5" Type="http://schemas.openxmlformats.org/officeDocument/2006/relationships/diagramColors" Target="../diagrams/colors12.xml"/><Relationship Id="rId6" Type="http://schemas.microsoft.com/office/2007/relationships/diagramDrawing" Target="../diagrams/drawing12.xml"/><Relationship Id="rId7" Type="http://schemas.openxmlformats.org/officeDocument/2006/relationships/diagramData" Target="../diagrams/data13.xml"/><Relationship Id="rId8" Type="http://schemas.openxmlformats.org/officeDocument/2006/relationships/diagramLayout" Target="../diagrams/layout13.xml"/><Relationship Id="rId9" Type="http://schemas.openxmlformats.org/officeDocument/2006/relationships/diagramQuickStyle" Target="../diagrams/quickStyle13.xml"/><Relationship Id="rId10" Type="http://schemas.openxmlformats.org/officeDocument/2006/relationships/diagramColors" Target="../diagrams/colors13.xml"/><Relationship Id="rId11" Type="http://schemas.microsoft.com/office/2007/relationships/diagramDrawing" Target="../diagrams/drawing13.xml"/><Relationship Id="rId1" Type="http://schemas.openxmlformats.org/officeDocument/2006/relationships/slideLayout" Target="../slideLayouts/slideLayout1.xml"/><Relationship Id="rId2" Type="http://schemas.openxmlformats.org/officeDocument/2006/relationships/diagramData" Target="../diagrams/data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png"/><Relationship Id="rId3"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2.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4" Type="http://schemas.openxmlformats.org/officeDocument/2006/relationships/chart" Target="../charts/chart5.xml"/><Relationship Id="rId5" Type="http://schemas.openxmlformats.org/officeDocument/2006/relationships/chart" Target="../charts/chart6.xml"/><Relationship Id="rId1" Type="http://schemas.openxmlformats.org/officeDocument/2006/relationships/slideLayout" Target="../slideLayouts/slideLayout1.xml"/><Relationship Id="rId2" Type="http://schemas.openxmlformats.org/officeDocument/2006/relationships/chart" Target="../charts/char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0" Type="http://schemas.openxmlformats.org/officeDocument/2006/relationships/diagramColors" Target="../diagrams/colors17.xml"/><Relationship Id="rId21" Type="http://schemas.microsoft.com/office/2007/relationships/diagramDrawing" Target="../diagrams/drawing17.xml"/><Relationship Id="rId22" Type="http://schemas.openxmlformats.org/officeDocument/2006/relationships/diagramData" Target="../diagrams/data18.xml"/><Relationship Id="rId23" Type="http://schemas.openxmlformats.org/officeDocument/2006/relationships/diagramLayout" Target="../diagrams/layout18.xml"/><Relationship Id="rId24" Type="http://schemas.openxmlformats.org/officeDocument/2006/relationships/diagramQuickStyle" Target="../diagrams/quickStyle18.xml"/><Relationship Id="rId25" Type="http://schemas.openxmlformats.org/officeDocument/2006/relationships/diagramColors" Target="../diagrams/colors18.xml"/><Relationship Id="rId26" Type="http://schemas.microsoft.com/office/2007/relationships/diagramDrawing" Target="../diagrams/drawing18.xml"/><Relationship Id="rId27" Type="http://schemas.openxmlformats.org/officeDocument/2006/relationships/diagramData" Target="../diagrams/data19.xml"/><Relationship Id="rId28" Type="http://schemas.openxmlformats.org/officeDocument/2006/relationships/diagramLayout" Target="../diagrams/layout19.xml"/><Relationship Id="rId29" Type="http://schemas.openxmlformats.org/officeDocument/2006/relationships/diagramQuickStyle" Target="../diagrams/quickStyle19.xml"/><Relationship Id="rId1" Type="http://schemas.openxmlformats.org/officeDocument/2006/relationships/slideLayout" Target="../slideLayouts/slideLayout1.xml"/><Relationship Id="rId2" Type="http://schemas.openxmlformats.org/officeDocument/2006/relationships/diagramData" Target="../diagrams/data14.xml"/><Relationship Id="rId3" Type="http://schemas.openxmlformats.org/officeDocument/2006/relationships/diagramLayout" Target="../diagrams/layout14.xml"/><Relationship Id="rId4" Type="http://schemas.openxmlformats.org/officeDocument/2006/relationships/diagramQuickStyle" Target="../diagrams/quickStyle14.xml"/><Relationship Id="rId5" Type="http://schemas.openxmlformats.org/officeDocument/2006/relationships/diagramColors" Target="../diagrams/colors14.xml"/><Relationship Id="rId30" Type="http://schemas.openxmlformats.org/officeDocument/2006/relationships/diagramColors" Target="../diagrams/colors19.xml"/><Relationship Id="rId31" Type="http://schemas.microsoft.com/office/2007/relationships/diagramDrawing" Target="../diagrams/drawing19.xml"/><Relationship Id="rId32" Type="http://schemas.openxmlformats.org/officeDocument/2006/relationships/diagramData" Target="../diagrams/data20.xml"/><Relationship Id="rId9" Type="http://schemas.openxmlformats.org/officeDocument/2006/relationships/diagramQuickStyle" Target="../diagrams/quickStyle15.xml"/><Relationship Id="rId6" Type="http://schemas.microsoft.com/office/2007/relationships/diagramDrawing" Target="../diagrams/drawing14.xml"/><Relationship Id="rId7" Type="http://schemas.openxmlformats.org/officeDocument/2006/relationships/diagramData" Target="../diagrams/data15.xml"/><Relationship Id="rId8" Type="http://schemas.openxmlformats.org/officeDocument/2006/relationships/diagramLayout" Target="../diagrams/layout15.xml"/><Relationship Id="rId33" Type="http://schemas.openxmlformats.org/officeDocument/2006/relationships/diagramLayout" Target="../diagrams/layout20.xml"/><Relationship Id="rId34" Type="http://schemas.openxmlformats.org/officeDocument/2006/relationships/diagramQuickStyle" Target="../diagrams/quickStyle20.xml"/><Relationship Id="rId35" Type="http://schemas.openxmlformats.org/officeDocument/2006/relationships/diagramColors" Target="../diagrams/colors20.xml"/><Relationship Id="rId36" Type="http://schemas.microsoft.com/office/2007/relationships/diagramDrawing" Target="../diagrams/drawing20.xml"/><Relationship Id="rId10" Type="http://schemas.openxmlformats.org/officeDocument/2006/relationships/diagramColors" Target="../diagrams/colors15.xml"/><Relationship Id="rId11" Type="http://schemas.microsoft.com/office/2007/relationships/diagramDrawing" Target="../diagrams/drawing15.xml"/><Relationship Id="rId12" Type="http://schemas.openxmlformats.org/officeDocument/2006/relationships/diagramData" Target="../diagrams/data16.xml"/><Relationship Id="rId13" Type="http://schemas.openxmlformats.org/officeDocument/2006/relationships/diagramLayout" Target="../diagrams/layout16.xml"/><Relationship Id="rId14" Type="http://schemas.openxmlformats.org/officeDocument/2006/relationships/diagramQuickStyle" Target="../diagrams/quickStyle16.xml"/><Relationship Id="rId15" Type="http://schemas.openxmlformats.org/officeDocument/2006/relationships/diagramColors" Target="../diagrams/colors16.xml"/><Relationship Id="rId16" Type="http://schemas.microsoft.com/office/2007/relationships/diagramDrawing" Target="../diagrams/drawing16.xml"/><Relationship Id="rId17" Type="http://schemas.openxmlformats.org/officeDocument/2006/relationships/diagramData" Target="../diagrams/data17.xml"/><Relationship Id="rId18" Type="http://schemas.openxmlformats.org/officeDocument/2006/relationships/diagramLayout" Target="../diagrams/layout17.xml"/><Relationship Id="rId19" Type="http://schemas.openxmlformats.org/officeDocument/2006/relationships/diagramQuickStyle" Target="../diagrams/quickStyle17.xml"/></Relationships>
</file>

<file path=ppt/slides/_rels/slide25.xml.rels><?xml version="1.0" encoding="UTF-8" standalone="yes"?>
<Relationships xmlns="http://schemas.openxmlformats.org/package/2006/relationships"><Relationship Id="rId11" Type="http://schemas.microsoft.com/office/2007/relationships/diagramDrawing" Target="../diagrams/drawing22.xml"/><Relationship Id="rId12" Type="http://schemas.openxmlformats.org/officeDocument/2006/relationships/diagramData" Target="../diagrams/data23.xml"/><Relationship Id="rId13" Type="http://schemas.openxmlformats.org/officeDocument/2006/relationships/diagramLayout" Target="../diagrams/layout23.xml"/><Relationship Id="rId14" Type="http://schemas.openxmlformats.org/officeDocument/2006/relationships/diagramQuickStyle" Target="../diagrams/quickStyle23.xml"/><Relationship Id="rId15" Type="http://schemas.openxmlformats.org/officeDocument/2006/relationships/diagramColors" Target="../diagrams/colors23.xml"/><Relationship Id="rId16" Type="http://schemas.microsoft.com/office/2007/relationships/diagramDrawing" Target="../diagrams/drawing23.xml"/><Relationship Id="rId1" Type="http://schemas.openxmlformats.org/officeDocument/2006/relationships/slideLayout" Target="../slideLayouts/slideLayout1.xml"/><Relationship Id="rId2" Type="http://schemas.openxmlformats.org/officeDocument/2006/relationships/diagramData" Target="../diagrams/data21.xml"/><Relationship Id="rId3" Type="http://schemas.openxmlformats.org/officeDocument/2006/relationships/diagramLayout" Target="../diagrams/layout21.xml"/><Relationship Id="rId4" Type="http://schemas.openxmlformats.org/officeDocument/2006/relationships/diagramQuickStyle" Target="../diagrams/quickStyle21.xml"/><Relationship Id="rId5" Type="http://schemas.openxmlformats.org/officeDocument/2006/relationships/diagramColors" Target="../diagrams/colors21.xml"/><Relationship Id="rId6" Type="http://schemas.microsoft.com/office/2007/relationships/diagramDrawing" Target="../diagrams/drawing21.xml"/><Relationship Id="rId7" Type="http://schemas.openxmlformats.org/officeDocument/2006/relationships/diagramData" Target="../diagrams/data22.xml"/><Relationship Id="rId8" Type="http://schemas.openxmlformats.org/officeDocument/2006/relationships/diagramLayout" Target="../diagrams/layout22.xml"/><Relationship Id="rId9" Type="http://schemas.openxmlformats.org/officeDocument/2006/relationships/diagramQuickStyle" Target="../diagrams/quickStyle22.xml"/><Relationship Id="rId10" Type="http://schemas.openxmlformats.org/officeDocument/2006/relationships/diagramColors" Target="../diagrams/colors2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4.xml"/><Relationship Id="rId4" Type="http://schemas.openxmlformats.org/officeDocument/2006/relationships/diagramQuickStyle" Target="../diagrams/quickStyle24.xml"/><Relationship Id="rId5" Type="http://schemas.openxmlformats.org/officeDocument/2006/relationships/diagramColors" Target="../diagrams/colors24.xml"/><Relationship Id="rId6" Type="http://schemas.microsoft.com/office/2007/relationships/diagramDrawing" Target="../diagrams/drawing24.xml"/><Relationship Id="rId1" Type="http://schemas.openxmlformats.org/officeDocument/2006/relationships/slideLayout" Target="../slideLayouts/slideLayout1.xml"/><Relationship Id="rId2" Type="http://schemas.openxmlformats.org/officeDocument/2006/relationships/diagramData" Target="../diagrams/data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1.xml"/><Relationship Id="rId2"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1" Type="http://schemas.microsoft.com/office/2007/relationships/diagramDrawing" Target="../diagrams/drawing3.xml"/><Relationship Id="rId12" Type="http://schemas.openxmlformats.org/officeDocument/2006/relationships/diagramData" Target="../diagrams/data4.xml"/><Relationship Id="rId13" Type="http://schemas.openxmlformats.org/officeDocument/2006/relationships/diagramLayout" Target="../diagrams/layout4.xml"/><Relationship Id="rId14" Type="http://schemas.openxmlformats.org/officeDocument/2006/relationships/diagramQuickStyle" Target="../diagrams/quickStyle4.xml"/><Relationship Id="rId15" Type="http://schemas.openxmlformats.org/officeDocument/2006/relationships/diagramColors" Target="../diagrams/colors4.xml"/><Relationship Id="rId16" Type="http://schemas.microsoft.com/office/2007/relationships/diagramDrawing" Target="../diagrams/drawing4.xml"/><Relationship Id="rId1" Type="http://schemas.openxmlformats.org/officeDocument/2006/relationships/slideLayout" Target="../slideLayouts/slideLayout1.xml"/><Relationship Id="rId2" Type="http://schemas.openxmlformats.org/officeDocument/2006/relationships/diagramData" Target="../diagrams/data2.xml"/><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7" Type="http://schemas.openxmlformats.org/officeDocument/2006/relationships/diagramData" Target="../diagrams/data3.xml"/><Relationship Id="rId8" Type="http://schemas.openxmlformats.org/officeDocument/2006/relationships/diagramLayout" Target="../diagrams/layout3.xml"/><Relationship Id="rId9" Type="http://schemas.openxmlformats.org/officeDocument/2006/relationships/diagramQuickStyle" Target="../diagrams/quickStyle3.xml"/><Relationship Id="rId10" Type="http://schemas.openxmlformats.org/officeDocument/2006/relationships/diagramColors" Target="../diagrams/colors3.xml"/></Relationships>
</file>

<file path=ppt/slides/_rels/slide7.xml.rels><?xml version="1.0" encoding="UTF-8" standalone="yes"?>
<Relationships xmlns="http://schemas.openxmlformats.org/package/2006/relationships"><Relationship Id="rId9" Type="http://schemas.openxmlformats.org/officeDocument/2006/relationships/diagramQuickStyle" Target="../diagrams/quickStyle6.xml"/><Relationship Id="rId20" Type="http://schemas.openxmlformats.org/officeDocument/2006/relationships/diagramColors" Target="../diagrams/colors8.xml"/><Relationship Id="rId21" Type="http://schemas.microsoft.com/office/2007/relationships/diagramDrawing" Target="../diagrams/drawing8.xml"/><Relationship Id="rId22" Type="http://schemas.openxmlformats.org/officeDocument/2006/relationships/diagramData" Target="../diagrams/data9.xml"/><Relationship Id="rId23" Type="http://schemas.openxmlformats.org/officeDocument/2006/relationships/diagramLayout" Target="../diagrams/layout9.xml"/><Relationship Id="rId24" Type="http://schemas.openxmlformats.org/officeDocument/2006/relationships/diagramQuickStyle" Target="../diagrams/quickStyle9.xml"/><Relationship Id="rId25" Type="http://schemas.openxmlformats.org/officeDocument/2006/relationships/diagramColors" Target="../diagrams/colors9.xml"/><Relationship Id="rId26" Type="http://schemas.microsoft.com/office/2007/relationships/diagramDrawing" Target="../diagrams/drawing9.xml"/><Relationship Id="rId27" Type="http://schemas.openxmlformats.org/officeDocument/2006/relationships/diagramData" Target="../diagrams/data10.xml"/><Relationship Id="rId28" Type="http://schemas.openxmlformats.org/officeDocument/2006/relationships/diagramLayout" Target="../diagrams/layout10.xml"/><Relationship Id="rId29" Type="http://schemas.openxmlformats.org/officeDocument/2006/relationships/diagramQuickStyle" Target="../diagrams/quickStyle10.xml"/><Relationship Id="rId30" Type="http://schemas.openxmlformats.org/officeDocument/2006/relationships/diagramColors" Target="../diagrams/colors10.xml"/><Relationship Id="rId31" Type="http://schemas.microsoft.com/office/2007/relationships/diagramDrawing" Target="../diagrams/drawing10.xml"/><Relationship Id="rId10" Type="http://schemas.openxmlformats.org/officeDocument/2006/relationships/diagramColors" Target="../diagrams/colors6.xml"/><Relationship Id="rId11" Type="http://schemas.microsoft.com/office/2007/relationships/diagramDrawing" Target="../diagrams/drawing6.xml"/><Relationship Id="rId12" Type="http://schemas.openxmlformats.org/officeDocument/2006/relationships/diagramData" Target="../diagrams/data7.xml"/><Relationship Id="rId13" Type="http://schemas.openxmlformats.org/officeDocument/2006/relationships/diagramLayout" Target="../diagrams/layout7.xml"/><Relationship Id="rId14" Type="http://schemas.openxmlformats.org/officeDocument/2006/relationships/diagramQuickStyle" Target="../diagrams/quickStyle7.xml"/><Relationship Id="rId15" Type="http://schemas.openxmlformats.org/officeDocument/2006/relationships/diagramColors" Target="../diagrams/colors7.xml"/><Relationship Id="rId16" Type="http://schemas.microsoft.com/office/2007/relationships/diagramDrawing" Target="../diagrams/drawing7.xml"/><Relationship Id="rId17" Type="http://schemas.openxmlformats.org/officeDocument/2006/relationships/diagramData" Target="../diagrams/data8.xml"/><Relationship Id="rId18" Type="http://schemas.openxmlformats.org/officeDocument/2006/relationships/diagramLayout" Target="../diagrams/layout8.xml"/><Relationship Id="rId19" Type="http://schemas.openxmlformats.org/officeDocument/2006/relationships/diagramQuickStyle" Target="../diagrams/quickStyle8.xml"/><Relationship Id="rId1" Type="http://schemas.openxmlformats.org/officeDocument/2006/relationships/slideLayout" Target="../slideLayouts/slideLayout1.xml"/><Relationship Id="rId2" Type="http://schemas.openxmlformats.org/officeDocument/2006/relationships/diagramData" Target="../diagrams/data5.xml"/><Relationship Id="rId3" Type="http://schemas.openxmlformats.org/officeDocument/2006/relationships/diagramLayout" Target="../diagrams/layout5.xml"/><Relationship Id="rId4" Type="http://schemas.openxmlformats.org/officeDocument/2006/relationships/diagramQuickStyle" Target="../diagrams/quickStyle5.xml"/><Relationship Id="rId5" Type="http://schemas.openxmlformats.org/officeDocument/2006/relationships/diagramColors" Target="../diagrams/colors5.xml"/><Relationship Id="rId6" Type="http://schemas.microsoft.com/office/2007/relationships/diagramDrawing" Target="../diagrams/drawing5.xml"/><Relationship Id="rId7" Type="http://schemas.openxmlformats.org/officeDocument/2006/relationships/diagramData" Target="../diagrams/data6.xml"/><Relationship Id="rId8" Type="http://schemas.openxmlformats.org/officeDocument/2006/relationships/diagramLayout" Target="../diagrams/layout6.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1.xml"/><Relationship Id="rId4" Type="http://schemas.openxmlformats.org/officeDocument/2006/relationships/diagramLayout" Target="../diagrams/layout11.xml"/><Relationship Id="rId5" Type="http://schemas.openxmlformats.org/officeDocument/2006/relationships/diagramQuickStyle" Target="../diagrams/quickStyle11.xml"/><Relationship Id="rId6" Type="http://schemas.openxmlformats.org/officeDocument/2006/relationships/diagramColors" Target="../diagrams/colors11.xml"/><Relationship Id="rId7" Type="http://schemas.microsoft.com/office/2007/relationships/diagramDrawing" Target="../diagrams/drawing11.xml"/><Relationship Id="rId8" Type="http://schemas.openxmlformats.org/officeDocument/2006/relationships/chart" Target="../charts/chart1.xml"/><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3779912" y="2668242"/>
            <a:ext cx="1584176" cy="158417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dirty="0" smtClean="0">
                <a:solidFill>
                  <a:schemeClr val="bg1"/>
                </a:solidFill>
                <a:latin typeface="Ostrich Sans Black" pitchFamily="2" charset="0"/>
                <a:ea typeface="Adobe Kaiti Std R" pitchFamily="18" charset="-128"/>
              </a:rPr>
              <a:t>BLOX</a:t>
            </a:r>
            <a:endParaRPr lang="ms-MY" sz="5400" dirty="0"/>
          </a:p>
        </p:txBody>
      </p:sp>
    </p:spTree>
    <p:extLst>
      <p:ext uri="{BB962C8B-B14F-4D97-AF65-F5344CB8AC3E}">
        <p14:creationId xmlns:p14="http://schemas.microsoft.com/office/powerpoint/2010/main" val="956333281"/>
      </p:ext>
    </p:extLst>
  </p:cSld>
  <p:clrMapOvr>
    <a:masterClrMapping/>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35"/>
          <p:cNvSpPr/>
          <p:nvPr/>
        </p:nvSpPr>
        <p:spPr>
          <a:xfrm>
            <a:off x="2224494"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1754317"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501147" y="116632"/>
            <a:ext cx="1982621"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/SERVICES</a:t>
            </a:r>
            <a:endParaRPr lang="ms-MY" sz="3600" dirty="0">
              <a:solidFill>
                <a:schemeClr val="bg1"/>
              </a:solidFill>
              <a:latin typeface="Ostrich Sans" pitchFamily="2" charset="0"/>
            </a:endParaRPr>
          </a:p>
        </p:txBody>
      </p:sp>
      <p:sp>
        <p:nvSpPr>
          <p:cNvPr id="23" name="TextBox 22"/>
          <p:cNvSpPr txBox="1"/>
          <p:nvPr/>
        </p:nvSpPr>
        <p:spPr>
          <a:xfrm>
            <a:off x="2699792"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60" name="Rectangle 59"/>
          <p:cNvSpPr/>
          <p:nvPr/>
        </p:nvSpPr>
        <p:spPr>
          <a:xfrm>
            <a:off x="813991" y="1488976"/>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7</a:t>
            </a:r>
            <a:endParaRPr lang="ru-RU" sz="6000" dirty="0">
              <a:solidFill>
                <a:srgbClr val="FF0000"/>
              </a:solidFill>
              <a:ea typeface="Entypo" pitchFamily="2" charset="0"/>
            </a:endParaRPr>
          </a:p>
        </p:txBody>
      </p:sp>
      <p:sp>
        <p:nvSpPr>
          <p:cNvPr id="61" name="TextBox 60"/>
          <p:cNvSpPr txBox="1"/>
          <p:nvPr/>
        </p:nvSpPr>
        <p:spPr>
          <a:xfrm>
            <a:off x="1619672" y="1790922"/>
            <a:ext cx="2793091" cy="577081"/>
          </a:xfrm>
          <a:prstGeom prst="rect">
            <a:avLst/>
          </a:prstGeom>
          <a:noFill/>
        </p:spPr>
        <p:txBody>
          <a:bodyPr wrap="square" rtlCol="0">
            <a:spAutoFit/>
          </a:bodyPr>
          <a:lstStyle/>
          <a:p>
            <a:r>
              <a:rPr lang="en-US" sz="1050" kern="3000" spc="30" dirty="0">
                <a:solidFill>
                  <a:schemeClr val="tx1">
                    <a:lumMod val="85000"/>
                    <a:lumOff val="15000"/>
                  </a:schemeClr>
                </a:solidFill>
                <a:latin typeface="Candara" pitchFamily="34" charset="0"/>
              </a:rPr>
              <a:t>I think really great products come from melding two points of </a:t>
            </a:r>
            <a:r>
              <a:rPr lang="en-US" sz="1050" kern="3000" spc="30" dirty="0" smtClean="0">
                <a:solidFill>
                  <a:schemeClr val="tx1">
                    <a:lumMod val="85000"/>
                    <a:lumOff val="15000"/>
                  </a:schemeClr>
                </a:solidFill>
                <a:latin typeface="Candara" pitchFamily="34" charset="0"/>
              </a:rPr>
              <a:t>view the </a:t>
            </a:r>
            <a:r>
              <a:rPr lang="en-US" sz="1050" kern="3000" spc="30" dirty="0">
                <a:solidFill>
                  <a:schemeClr val="tx1">
                    <a:lumMod val="85000"/>
                    <a:lumOff val="15000"/>
                  </a:schemeClr>
                </a:solidFill>
                <a:latin typeface="Candara" pitchFamily="34" charset="0"/>
              </a:rPr>
              <a:t>technology point of view and </a:t>
            </a:r>
            <a:r>
              <a:rPr lang="en-US" sz="1050" kern="3000" spc="30" dirty="0" smtClean="0">
                <a:solidFill>
                  <a:schemeClr val="tx1">
                    <a:lumMod val="85000"/>
                    <a:lumOff val="15000"/>
                  </a:schemeClr>
                </a:solidFill>
                <a:latin typeface="Candara" pitchFamily="34" charset="0"/>
              </a:rPr>
              <a:t>the customer </a:t>
            </a:r>
            <a:r>
              <a:rPr lang="en-US" sz="1050" kern="3000" spc="30" dirty="0">
                <a:solidFill>
                  <a:schemeClr val="tx1">
                    <a:lumMod val="85000"/>
                    <a:lumOff val="15000"/>
                  </a:schemeClr>
                </a:solidFill>
                <a:latin typeface="Candara" pitchFamily="34" charset="0"/>
              </a:rPr>
              <a:t>point of view</a:t>
            </a:r>
            <a:r>
              <a:rPr lang="en-US" sz="1050" kern="3000" spc="30" dirty="0" smtClean="0">
                <a:solidFill>
                  <a:schemeClr val="tx1">
                    <a:lumMod val="85000"/>
                    <a:lumOff val="15000"/>
                  </a:schemeClr>
                </a:solidFill>
                <a:latin typeface="Candara" pitchFamily="34" charset="0"/>
              </a:rPr>
              <a:t>.</a:t>
            </a:r>
            <a:endParaRPr lang="en-US" sz="1050" kern="3000" spc="30" dirty="0">
              <a:solidFill>
                <a:schemeClr val="tx1">
                  <a:lumMod val="85000"/>
                  <a:lumOff val="15000"/>
                </a:schemeClr>
              </a:solidFill>
              <a:latin typeface="Candara" pitchFamily="34" charset="0"/>
            </a:endParaRPr>
          </a:p>
        </p:txBody>
      </p:sp>
      <p:sp>
        <p:nvSpPr>
          <p:cNvPr id="62" name="Rectangle 61"/>
          <p:cNvSpPr/>
          <p:nvPr/>
        </p:nvSpPr>
        <p:spPr>
          <a:xfrm>
            <a:off x="813991" y="2982765"/>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Ü</a:t>
            </a:r>
            <a:endParaRPr lang="ru-RU" sz="6000" dirty="0">
              <a:solidFill>
                <a:srgbClr val="FF0000"/>
              </a:solidFill>
              <a:ea typeface="Entypo" pitchFamily="2" charset="0"/>
            </a:endParaRPr>
          </a:p>
        </p:txBody>
      </p:sp>
      <p:sp>
        <p:nvSpPr>
          <p:cNvPr id="63" name="TextBox 62"/>
          <p:cNvSpPr txBox="1"/>
          <p:nvPr/>
        </p:nvSpPr>
        <p:spPr>
          <a:xfrm>
            <a:off x="1619672" y="3284711"/>
            <a:ext cx="2793091" cy="577081"/>
          </a:xfrm>
          <a:prstGeom prst="rect">
            <a:avLst/>
          </a:prstGeom>
          <a:noFill/>
        </p:spPr>
        <p:txBody>
          <a:bodyPr wrap="square" rtlCol="0">
            <a:spAutoFit/>
          </a:bodyPr>
          <a:lstStyle/>
          <a:p>
            <a:r>
              <a:rPr lang="en-US" sz="1050" kern="3000" spc="30" dirty="0">
                <a:solidFill>
                  <a:schemeClr val="tx1">
                    <a:lumMod val="85000"/>
                    <a:lumOff val="15000"/>
                  </a:schemeClr>
                </a:solidFill>
                <a:latin typeface="Candara" pitchFamily="34" charset="0"/>
              </a:rPr>
              <a:t>I think really great products come from melding two points of </a:t>
            </a:r>
            <a:r>
              <a:rPr lang="en-US" sz="1050" kern="3000" spc="30" dirty="0" smtClean="0">
                <a:solidFill>
                  <a:schemeClr val="tx1">
                    <a:lumMod val="85000"/>
                    <a:lumOff val="15000"/>
                  </a:schemeClr>
                </a:solidFill>
                <a:latin typeface="Candara" pitchFamily="34" charset="0"/>
              </a:rPr>
              <a:t>view the </a:t>
            </a:r>
            <a:r>
              <a:rPr lang="en-US" sz="1050" kern="3000" spc="30" dirty="0">
                <a:solidFill>
                  <a:schemeClr val="tx1">
                    <a:lumMod val="85000"/>
                    <a:lumOff val="15000"/>
                  </a:schemeClr>
                </a:solidFill>
                <a:latin typeface="Candara" pitchFamily="34" charset="0"/>
              </a:rPr>
              <a:t>technology point of view and </a:t>
            </a:r>
            <a:r>
              <a:rPr lang="en-US" sz="1050" kern="3000" spc="30" dirty="0" smtClean="0">
                <a:solidFill>
                  <a:schemeClr val="tx1">
                    <a:lumMod val="85000"/>
                    <a:lumOff val="15000"/>
                  </a:schemeClr>
                </a:solidFill>
                <a:latin typeface="Candara" pitchFamily="34" charset="0"/>
              </a:rPr>
              <a:t>the customer </a:t>
            </a:r>
            <a:r>
              <a:rPr lang="en-US" sz="1050" kern="3000" spc="30" dirty="0">
                <a:solidFill>
                  <a:schemeClr val="tx1">
                    <a:lumMod val="85000"/>
                    <a:lumOff val="15000"/>
                  </a:schemeClr>
                </a:solidFill>
                <a:latin typeface="Candara" pitchFamily="34" charset="0"/>
              </a:rPr>
              <a:t>point of view</a:t>
            </a:r>
            <a:r>
              <a:rPr lang="en-US" sz="1050" kern="3000" spc="30" dirty="0" smtClean="0">
                <a:solidFill>
                  <a:schemeClr val="tx1">
                    <a:lumMod val="85000"/>
                    <a:lumOff val="15000"/>
                  </a:schemeClr>
                </a:solidFill>
                <a:latin typeface="Candara" pitchFamily="34" charset="0"/>
              </a:rPr>
              <a:t>.</a:t>
            </a:r>
            <a:endParaRPr lang="en-US" sz="1050" kern="3000" spc="30" dirty="0">
              <a:solidFill>
                <a:schemeClr val="tx1">
                  <a:lumMod val="85000"/>
                  <a:lumOff val="15000"/>
                </a:schemeClr>
              </a:solidFill>
              <a:latin typeface="Candara" pitchFamily="34" charset="0"/>
            </a:endParaRPr>
          </a:p>
        </p:txBody>
      </p:sp>
      <p:sp>
        <p:nvSpPr>
          <p:cNvPr id="64" name="Rectangle 63"/>
          <p:cNvSpPr/>
          <p:nvPr/>
        </p:nvSpPr>
        <p:spPr>
          <a:xfrm>
            <a:off x="813991" y="4494189"/>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1</a:t>
            </a:r>
            <a:endParaRPr lang="ru-RU" sz="6000" dirty="0">
              <a:solidFill>
                <a:srgbClr val="FF0000"/>
              </a:solidFill>
              <a:latin typeface="Sosa" pitchFamily="2" charset="0"/>
              <a:ea typeface="Entypo" pitchFamily="2" charset="0"/>
            </a:endParaRPr>
          </a:p>
        </p:txBody>
      </p:sp>
      <p:sp>
        <p:nvSpPr>
          <p:cNvPr id="65" name="TextBox 64"/>
          <p:cNvSpPr txBox="1"/>
          <p:nvPr/>
        </p:nvSpPr>
        <p:spPr>
          <a:xfrm>
            <a:off x="1619672" y="4796135"/>
            <a:ext cx="2793091" cy="577081"/>
          </a:xfrm>
          <a:prstGeom prst="rect">
            <a:avLst/>
          </a:prstGeom>
          <a:noFill/>
        </p:spPr>
        <p:txBody>
          <a:bodyPr wrap="square" rtlCol="0">
            <a:spAutoFit/>
          </a:bodyPr>
          <a:lstStyle/>
          <a:p>
            <a:r>
              <a:rPr lang="en-US" sz="1050" kern="3000" spc="30" dirty="0">
                <a:solidFill>
                  <a:schemeClr val="tx1">
                    <a:lumMod val="85000"/>
                    <a:lumOff val="15000"/>
                  </a:schemeClr>
                </a:solidFill>
                <a:latin typeface="Candara" pitchFamily="34" charset="0"/>
              </a:rPr>
              <a:t>I think really great products come from melding two points of </a:t>
            </a:r>
            <a:r>
              <a:rPr lang="en-US" sz="1050" kern="3000" spc="30" dirty="0" smtClean="0">
                <a:solidFill>
                  <a:schemeClr val="tx1">
                    <a:lumMod val="85000"/>
                    <a:lumOff val="15000"/>
                  </a:schemeClr>
                </a:solidFill>
                <a:latin typeface="Candara" pitchFamily="34" charset="0"/>
              </a:rPr>
              <a:t>view the </a:t>
            </a:r>
            <a:r>
              <a:rPr lang="en-US" sz="1050" kern="3000" spc="30" dirty="0">
                <a:solidFill>
                  <a:schemeClr val="tx1">
                    <a:lumMod val="85000"/>
                    <a:lumOff val="15000"/>
                  </a:schemeClr>
                </a:solidFill>
                <a:latin typeface="Candara" pitchFamily="34" charset="0"/>
              </a:rPr>
              <a:t>technology point of view and </a:t>
            </a:r>
            <a:r>
              <a:rPr lang="en-US" sz="1050" kern="3000" spc="30" dirty="0" smtClean="0">
                <a:solidFill>
                  <a:schemeClr val="tx1">
                    <a:lumMod val="85000"/>
                    <a:lumOff val="15000"/>
                  </a:schemeClr>
                </a:solidFill>
                <a:latin typeface="Candara" pitchFamily="34" charset="0"/>
              </a:rPr>
              <a:t>the customer </a:t>
            </a:r>
            <a:r>
              <a:rPr lang="en-US" sz="1050" kern="3000" spc="30" dirty="0">
                <a:solidFill>
                  <a:schemeClr val="tx1">
                    <a:lumMod val="85000"/>
                    <a:lumOff val="15000"/>
                  </a:schemeClr>
                </a:solidFill>
                <a:latin typeface="Candara" pitchFamily="34" charset="0"/>
              </a:rPr>
              <a:t>point of view</a:t>
            </a:r>
            <a:r>
              <a:rPr lang="en-US" sz="1050" kern="3000" spc="30" dirty="0" smtClean="0">
                <a:solidFill>
                  <a:schemeClr val="tx1">
                    <a:lumMod val="85000"/>
                    <a:lumOff val="15000"/>
                  </a:schemeClr>
                </a:solidFill>
                <a:latin typeface="Candara" pitchFamily="34" charset="0"/>
              </a:rPr>
              <a:t>.</a:t>
            </a:r>
            <a:endParaRPr lang="en-US" sz="1050" kern="3000" spc="30" dirty="0">
              <a:solidFill>
                <a:schemeClr val="tx1">
                  <a:lumMod val="85000"/>
                  <a:lumOff val="15000"/>
                </a:schemeClr>
              </a:solidFill>
              <a:latin typeface="Candara" pitchFamily="34" charset="0"/>
            </a:endParaRPr>
          </a:p>
        </p:txBody>
      </p:sp>
      <p:sp>
        <p:nvSpPr>
          <p:cNvPr id="66" name="Rectangle 65"/>
          <p:cNvSpPr/>
          <p:nvPr/>
        </p:nvSpPr>
        <p:spPr>
          <a:xfrm>
            <a:off x="4846439" y="1488976"/>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á</a:t>
            </a:r>
            <a:endParaRPr lang="ru-RU" sz="6000" dirty="0">
              <a:solidFill>
                <a:srgbClr val="FF0000"/>
              </a:solidFill>
              <a:ea typeface="Entypo" pitchFamily="2" charset="0"/>
            </a:endParaRPr>
          </a:p>
        </p:txBody>
      </p:sp>
      <p:sp>
        <p:nvSpPr>
          <p:cNvPr id="67" name="TextBox 66"/>
          <p:cNvSpPr txBox="1"/>
          <p:nvPr/>
        </p:nvSpPr>
        <p:spPr>
          <a:xfrm>
            <a:off x="5724128" y="1790922"/>
            <a:ext cx="2793091" cy="577081"/>
          </a:xfrm>
          <a:prstGeom prst="rect">
            <a:avLst/>
          </a:prstGeom>
          <a:noFill/>
        </p:spPr>
        <p:txBody>
          <a:bodyPr wrap="square" rtlCol="0">
            <a:spAutoFit/>
          </a:bodyPr>
          <a:lstStyle/>
          <a:p>
            <a:r>
              <a:rPr lang="en-US" sz="1050" kern="3000" spc="30" dirty="0">
                <a:solidFill>
                  <a:schemeClr val="tx1">
                    <a:lumMod val="85000"/>
                    <a:lumOff val="15000"/>
                  </a:schemeClr>
                </a:solidFill>
                <a:latin typeface="Candara" pitchFamily="34" charset="0"/>
              </a:rPr>
              <a:t>I think really great products come from melding two points of </a:t>
            </a:r>
            <a:r>
              <a:rPr lang="en-US" sz="1050" kern="3000" spc="30" dirty="0" smtClean="0">
                <a:solidFill>
                  <a:schemeClr val="tx1">
                    <a:lumMod val="85000"/>
                    <a:lumOff val="15000"/>
                  </a:schemeClr>
                </a:solidFill>
                <a:latin typeface="Candara" pitchFamily="34" charset="0"/>
              </a:rPr>
              <a:t>view the </a:t>
            </a:r>
            <a:r>
              <a:rPr lang="en-US" sz="1050" kern="3000" spc="30" dirty="0">
                <a:solidFill>
                  <a:schemeClr val="tx1">
                    <a:lumMod val="85000"/>
                    <a:lumOff val="15000"/>
                  </a:schemeClr>
                </a:solidFill>
                <a:latin typeface="Candara" pitchFamily="34" charset="0"/>
              </a:rPr>
              <a:t>technology point of view and </a:t>
            </a:r>
            <a:r>
              <a:rPr lang="en-US" sz="1050" kern="3000" spc="30" dirty="0" smtClean="0">
                <a:solidFill>
                  <a:schemeClr val="tx1">
                    <a:lumMod val="85000"/>
                    <a:lumOff val="15000"/>
                  </a:schemeClr>
                </a:solidFill>
                <a:latin typeface="Candara" pitchFamily="34" charset="0"/>
              </a:rPr>
              <a:t>the customer </a:t>
            </a:r>
            <a:r>
              <a:rPr lang="en-US" sz="1050" kern="3000" spc="30" dirty="0">
                <a:solidFill>
                  <a:schemeClr val="tx1">
                    <a:lumMod val="85000"/>
                    <a:lumOff val="15000"/>
                  </a:schemeClr>
                </a:solidFill>
                <a:latin typeface="Candara" pitchFamily="34" charset="0"/>
              </a:rPr>
              <a:t>point of view</a:t>
            </a:r>
            <a:r>
              <a:rPr lang="en-US" sz="1050" kern="3000" spc="30" dirty="0" smtClean="0">
                <a:solidFill>
                  <a:schemeClr val="tx1">
                    <a:lumMod val="85000"/>
                    <a:lumOff val="15000"/>
                  </a:schemeClr>
                </a:solidFill>
                <a:latin typeface="Candara" pitchFamily="34" charset="0"/>
              </a:rPr>
              <a:t>.</a:t>
            </a:r>
            <a:endParaRPr lang="en-US" sz="1050" kern="3000" spc="30" dirty="0">
              <a:solidFill>
                <a:schemeClr val="tx1">
                  <a:lumMod val="85000"/>
                  <a:lumOff val="15000"/>
                </a:schemeClr>
              </a:solidFill>
              <a:latin typeface="Candara" pitchFamily="34" charset="0"/>
            </a:endParaRPr>
          </a:p>
        </p:txBody>
      </p:sp>
      <p:sp>
        <p:nvSpPr>
          <p:cNvPr id="68" name="Rectangle 67"/>
          <p:cNvSpPr/>
          <p:nvPr/>
        </p:nvSpPr>
        <p:spPr>
          <a:xfrm>
            <a:off x="4846439" y="2982765"/>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a:t>
            </a:r>
            <a:endParaRPr lang="ru-RU" sz="6000" dirty="0">
              <a:solidFill>
                <a:srgbClr val="FF0000"/>
              </a:solidFill>
              <a:ea typeface="Entypo" pitchFamily="2" charset="0"/>
            </a:endParaRPr>
          </a:p>
        </p:txBody>
      </p:sp>
      <p:sp>
        <p:nvSpPr>
          <p:cNvPr id="69" name="TextBox 68"/>
          <p:cNvSpPr txBox="1"/>
          <p:nvPr/>
        </p:nvSpPr>
        <p:spPr>
          <a:xfrm>
            <a:off x="5724128" y="3284711"/>
            <a:ext cx="2793091" cy="577081"/>
          </a:xfrm>
          <a:prstGeom prst="rect">
            <a:avLst/>
          </a:prstGeom>
          <a:noFill/>
        </p:spPr>
        <p:txBody>
          <a:bodyPr wrap="square" rtlCol="0">
            <a:spAutoFit/>
          </a:bodyPr>
          <a:lstStyle/>
          <a:p>
            <a:r>
              <a:rPr lang="en-US" sz="1050" kern="3000" spc="30" dirty="0">
                <a:solidFill>
                  <a:schemeClr val="tx1">
                    <a:lumMod val="85000"/>
                    <a:lumOff val="15000"/>
                  </a:schemeClr>
                </a:solidFill>
                <a:latin typeface="Candara" pitchFamily="34" charset="0"/>
              </a:rPr>
              <a:t>I think really great products come from melding two points of </a:t>
            </a:r>
            <a:r>
              <a:rPr lang="en-US" sz="1050" kern="3000" spc="30" dirty="0" smtClean="0">
                <a:solidFill>
                  <a:schemeClr val="tx1">
                    <a:lumMod val="85000"/>
                    <a:lumOff val="15000"/>
                  </a:schemeClr>
                </a:solidFill>
                <a:latin typeface="Candara" pitchFamily="34" charset="0"/>
              </a:rPr>
              <a:t>view the </a:t>
            </a:r>
            <a:r>
              <a:rPr lang="en-US" sz="1050" kern="3000" spc="30" dirty="0">
                <a:solidFill>
                  <a:schemeClr val="tx1">
                    <a:lumMod val="85000"/>
                    <a:lumOff val="15000"/>
                  </a:schemeClr>
                </a:solidFill>
                <a:latin typeface="Candara" pitchFamily="34" charset="0"/>
              </a:rPr>
              <a:t>technology point of view and </a:t>
            </a:r>
            <a:r>
              <a:rPr lang="en-US" sz="1050" kern="3000" spc="30" dirty="0" smtClean="0">
                <a:solidFill>
                  <a:schemeClr val="tx1">
                    <a:lumMod val="85000"/>
                    <a:lumOff val="15000"/>
                  </a:schemeClr>
                </a:solidFill>
                <a:latin typeface="Candara" pitchFamily="34" charset="0"/>
              </a:rPr>
              <a:t>the customer </a:t>
            </a:r>
            <a:r>
              <a:rPr lang="en-US" sz="1050" kern="3000" spc="30" dirty="0">
                <a:solidFill>
                  <a:schemeClr val="tx1">
                    <a:lumMod val="85000"/>
                    <a:lumOff val="15000"/>
                  </a:schemeClr>
                </a:solidFill>
                <a:latin typeface="Candara" pitchFamily="34" charset="0"/>
              </a:rPr>
              <a:t>point of view</a:t>
            </a:r>
            <a:r>
              <a:rPr lang="en-US" sz="1050" kern="3000" spc="30" dirty="0" smtClean="0">
                <a:solidFill>
                  <a:schemeClr val="tx1">
                    <a:lumMod val="85000"/>
                    <a:lumOff val="15000"/>
                  </a:schemeClr>
                </a:solidFill>
                <a:latin typeface="Candara" pitchFamily="34" charset="0"/>
              </a:rPr>
              <a:t>.</a:t>
            </a:r>
            <a:endParaRPr lang="en-US" sz="1050" kern="3000" spc="30" dirty="0">
              <a:solidFill>
                <a:schemeClr val="tx1">
                  <a:lumMod val="85000"/>
                  <a:lumOff val="15000"/>
                </a:schemeClr>
              </a:solidFill>
              <a:latin typeface="Candara" pitchFamily="34" charset="0"/>
            </a:endParaRPr>
          </a:p>
        </p:txBody>
      </p:sp>
      <p:sp>
        <p:nvSpPr>
          <p:cNvPr id="70" name="Rectangle 69"/>
          <p:cNvSpPr/>
          <p:nvPr/>
        </p:nvSpPr>
        <p:spPr>
          <a:xfrm>
            <a:off x="4846439" y="4494189"/>
            <a:ext cx="805681" cy="805681"/>
          </a:xfrm>
          <a:prstGeom prst="rect">
            <a:avLst/>
          </a:prstGeom>
          <a:no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6000" dirty="0" smtClean="0">
                <a:solidFill>
                  <a:srgbClr val="FF0000"/>
                </a:solidFill>
                <a:latin typeface="Sosa" pitchFamily="2" charset="0"/>
                <a:ea typeface="Entypo" pitchFamily="2" charset="0"/>
              </a:rPr>
              <a:t>Z</a:t>
            </a:r>
            <a:endParaRPr lang="ru-RU" sz="6000" dirty="0" smtClean="0">
              <a:solidFill>
                <a:srgbClr val="FF0000"/>
              </a:solidFill>
              <a:ea typeface="Entypo" pitchFamily="2" charset="0"/>
            </a:endParaRPr>
          </a:p>
        </p:txBody>
      </p:sp>
      <p:sp>
        <p:nvSpPr>
          <p:cNvPr id="71" name="TextBox 70"/>
          <p:cNvSpPr txBox="1"/>
          <p:nvPr/>
        </p:nvSpPr>
        <p:spPr>
          <a:xfrm>
            <a:off x="5724128" y="4796135"/>
            <a:ext cx="2793091" cy="577081"/>
          </a:xfrm>
          <a:prstGeom prst="rect">
            <a:avLst/>
          </a:prstGeom>
          <a:noFill/>
        </p:spPr>
        <p:txBody>
          <a:bodyPr wrap="square" rtlCol="0">
            <a:spAutoFit/>
          </a:bodyPr>
          <a:lstStyle/>
          <a:p>
            <a:r>
              <a:rPr lang="en-US" sz="1050" kern="3000" spc="30" dirty="0">
                <a:solidFill>
                  <a:schemeClr val="tx1">
                    <a:lumMod val="85000"/>
                    <a:lumOff val="15000"/>
                  </a:schemeClr>
                </a:solidFill>
                <a:latin typeface="Candara" pitchFamily="34" charset="0"/>
              </a:rPr>
              <a:t>I think really great products come from melding two points of </a:t>
            </a:r>
            <a:r>
              <a:rPr lang="en-US" sz="1050" kern="3000" spc="30" dirty="0" smtClean="0">
                <a:solidFill>
                  <a:schemeClr val="tx1">
                    <a:lumMod val="85000"/>
                    <a:lumOff val="15000"/>
                  </a:schemeClr>
                </a:solidFill>
                <a:latin typeface="Candara" pitchFamily="34" charset="0"/>
              </a:rPr>
              <a:t>view the </a:t>
            </a:r>
            <a:r>
              <a:rPr lang="en-US" sz="1050" kern="3000" spc="30" dirty="0">
                <a:solidFill>
                  <a:schemeClr val="tx1">
                    <a:lumMod val="85000"/>
                    <a:lumOff val="15000"/>
                  </a:schemeClr>
                </a:solidFill>
                <a:latin typeface="Candara" pitchFamily="34" charset="0"/>
              </a:rPr>
              <a:t>technology point of view and </a:t>
            </a:r>
            <a:r>
              <a:rPr lang="en-US" sz="1050" kern="3000" spc="30" dirty="0" smtClean="0">
                <a:solidFill>
                  <a:schemeClr val="tx1">
                    <a:lumMod val="85000"/>
                    <a:lumOff val="15000"/>
                  </a:schemeClr>
                </a:solidFill>
                <a:latin typeface="Candara" pitchFamily="34" charset="0"/>
              </a:rPr>
              <a:t>the customer </a:t>
            </a:r>
            <a:r>
              <a:rPr lang="en-US" sz="1050" kern="3000" spc="30" dirty="0">
                <a:solidFill>
                  <a:schemeClr val="tx1">
                    <a:lumMod val="85000"/>
                    <a:lumOff val="15000"/>
                  </a:schemeClr>
                </a:solidFill>
                <a:latin typeface="Candara" pitchFamily="34" charset="0"/>
              </a:rPr>
              <a:t>point of view</a:t>
            </a:r>
            <a:r>
              <a:rPr lang="en-US" sz="1050" kern="3000" spc="30" dirty="0" smtClean="0">
                <a:solidFill>
                  <a:schemeClr val="tx1">
                    <a:lumMod val="85000"/>
                    <a:lumOff val="15000"/>
                  </a:schemeClr>
                </a:solidFill>
                <a:latin typeface="Candara" pitchFamily="34" charset="0"/>
              </a:rPr>
              <a:t>.</a:t>
            </a:r>
            <a:endParaRPr lang="en-US" sz="1050" kern="3000" spc="30" dirty="0">
              <a:solidFill>
                <a:schemeClr val="tx1">
                  <a:lumMod val="85000"/>
                  <a:lumOff val="15000"/>
                </a:schemeClr>
              </a:solidFill>
              <a:latin typeface="Candara" pitchFamily="34" charset="0"/>
            </a:endParaRPr>
          </a:p>
        </p:txBody>
      </p:sp>
      <p:sp>
        <p:nvSpPr>
          <p:cNvPr id="72" name="TextBox 71"/>
          <p:cNvSpPr txBox="1"/>
          <p:nvPr/>
        </p:nvSpPr>
        <p:spPr>
          <a:xfrm>
            <a:off x="1711946" y="2906565"/>
            <a:ext cx="1002197" cy="338554"/>
          </a:xfrm>
          <a:prstGeom prst="rect">
            <a:avLst/>
          </a:prstGeom>
          <a:solidFill>
            <a:schemeClr val="tx1">
              <a:lumMod val="85000"/>
              <a:lumOff val="15000"/>
            </a:schemeClr>
          </a:solidFill>
        </p:spPr>
        <p:txBody>
          <a:bodyPr wrap="none" rtlCol="0">
            <a:spAutoFit/>
          </a:bodyPr>
          <a:lstStyle/>
          <a:p>
            <a:r>
              <a:rPr lang="en-US" sz="1600" kern="3000" spc="30" dirty="0" smtClean="0">
                <a:solidFill>
                  <a:schemeClr val="bg1"/>
                </a:solidFill>
                <a:latin typeface="Ostrich Sans Black" pitchFamily="2" charset="0"/>
              </a:rPr>
              <a:t>COUNSELING</a:t>
            </a:r>
            <a:endParaRPr lang="en-US" sz="1600" kern="3000" spc="30" dirty="0">
              <a:solidFill>
                <a:schemeClr val="bg1"/>
              </a:solidFill>
              <a:latin typeface="Ostrich Sans Black" pitchFamily="2" charset="0"/>
            </a:endParaRPr>
          </a:p>
        </p:txBody>
      </p:sp>
      <p:sp>
        <p:nvSpPr>
          <p:cNvPr id="73" name="TextBox 72"/>
          <p:cNvSpPr txBox="1"/>
          <p:nvPr/>
        </p:nvSpPr>
        <p:spPr>
          <a:xfrm>
            <a:off x="1711946" y="4417989"/>
            <a:ext cx="1691169" cy="338554"/>
          </a:xfrm>
          <a:prstGeom prst="rect">
            <a:avLst/>
          </a:prstGeom>
          <a:solidFill>
            <a:schemeClr val="tx1">
              <a:lumMod val="85000"/>
              <a:lumOff val="15000"/>
            </a:schemeClr>
          </a:solidFill>
        </p:spPr>
        <p:txBody>
          <a:bodyPr wrap="none" rtlCol="0">
            <a:spAutoFit/>
          </a:bodyPr>
          <a:lstStyle/>
          <a:p>
            <a:r>
              <a:rPr lang="en-US" sz="1600" kern="3000" spc="30" dirty="0" smtClean="0">
                <a:solidFill>
                  <a:schemeClr val="bg1"/>
                </a:solidFill>
                <a:latin typeface="Ostrich Sans Black" pitchFamily="2" charset="0"/>
              </a:rPr>
              <a:t>EVENT PHOTOGRAPHY</a:t>
            </a:r>
            <a:endParaRPr lang="en-US" sz="1600" kern="3000" spc="30" dirty="0">
              <a:solidFill>
                <a:schemeClr val="bg1"/>
              </a:solidFill>
              <a:latin typeface="Ostrich Sans Black" pitchFamily="2" charset="0"/>
            </a:endParaRPr>
          </a:p>
        </p:txBody>
      </p:sp>
      <p:sp>
        <p:nvSpPr>
          <p:cNvPr id="74" name="TextBox 73"/>
          <p:cNvSpPr txBox="1"/>
          <p:nvPr/>
        </p:nvSpPr>
        <p:spPr>
          <a:xfrm>
            <a:off x="1711946" y="1412776"/>
            <a:ext cx="1019831" cy="338554"/>
          </a:xfrm>
          <a:prstGeom prst="rect">
            <a:avLst/>
          </a:prstGeom>
          <a:solidFill>
            <a:schemeClr val="tx1">
              <a:lumMod val="85000"/>
              <a:lumOff val="15000"/>
            </a:schemeClr>
          </a:solidFill>
        </p:spPr>
        <p:txBody>
          <a:bodyPr wrap="none" rtlCol="0">
            <a:spAutoFit/>
          </a:bodyPr>
          <a:lstStyle/>
          <a:p>
            <a:r>
              <a:rPr lang="en-US" sz="1600" kern="3000" spc="30" dirty="0" smtClean="0">
                <a:solidFill>
                  <a:schemeClr val="bg1"/>
                </a:solidFill>
                <a:latin typeface="Ostrich Sans Black" pitchFamily="2" charset="0"/>
              </a:rPr>
              <a:t>BLOG SETUP</a:t>
            </a:r>
            <a:endParaRPr lang="en-US" sz="1600" kern="3000" spc="30" dirty="0">
              <a:solidFill>
                <a:schemeClr val="bg1"/>
              </a:solidFill>
              <a:latin typeface="Ostrich Sans Black" pitchFamily="2" charset="0"/>
            </a:endParaRPr>
          </a:p>
        </p:txBody>
      </p:sp>
      <p:sp>
        <p:nvSpPr>
          <p:cNvPr id="75" name="TextBox 74"/>
          <p:cNvSpPr txBox="1"/>
          <p:nvPr/>
        </p:nvSpPr>
        <p:spPr>
          <a:xfrm>
            <a:off x="5816402" y="1412776"/>
            <a:ext cx="1627048" cy="338554"/>
          </a:xfrm>
          <a:prstGeom prst="rect">
            <a:avLst/>
          </a:prstGeom>
          <a:solidFill>
            <a:schemeClr val="tx1">
              <a:lumMod val="85000"/>
              <a:lumOff val="15000"/>
            </a:schemeClr>
          </a:solidFill>
        </p:spPr>
        <p:txBody>
          <a:bodyPr wrap="none" rtlCol="0">
            <a:spAutoFit/>
          </a:bodyPr>
          <a:lstStyle/>
          <a:p>
            <a:r>
              <a:rPr lang="en-US" sz="1600" kern="3000" spc="30" dirty="0" smtClean="0">
                <a:solidFill>
                  <a:schemeClr val="bg1"/>
                </a:solidFill>
                <a:latin typeface="Ostrich Sans Black" pitchFamily="2" charset="0"/>
              </a:rPr>
              <a:t>CUSTOMER SERVICES</a:t>
            </a:r>
            <a:endParaRPr lang="en-US" sz="1600" kern="3000" spc="30" dirty="0">
              <a:solidFill>
                <a:schemeClr val="bg1"/>
              </a:solidFill>
              <a:latin typeface="Ostrich Sans Black" pitchFamily="2" charset="0"/>
            </a:endParaRPr>
          </a:p>
        </p:txBody>
      </p:sp>
      <p:sp>
        <p:nvSpPr>
          <p:cNvPr id="76" name="TextBox 75"/>
          <p:cNvSpPr txBox="1"/>
          <p:nvPr/>
        </p:nvSpPr>
        <p:spPr>
          <a:xfrm>
            <a:off x="5816402" y="2906565"/>
            <a:ext cx="1223092" cy="338554"/>
          </a:xfrm>
          <a:prstGeom prst="rect">
            <a:avLst/>
          </a:prstGeom>
          <a:solidFill>
            <a:schemeClr val="tx1">
              <a:lumMod val="85000"/>
              <a:lumOff val="15000"/>
            </a:schemeClr>
          </a:solidFill>
        </p:spPr>
        <p:txBody>
          <a:bodyPr wrap="none" rtlCol="0">
            <a:spAutoFit/>
          </a:bodyPr>
          <a:lstStyle/>
          <a:p>
            <a:r>
              <a:rPr lang="en-US" sz="1600" kern="3000" spc="30" dirty="0" smtClean="0">
                <a:solidFill>
                  <a:schemeClr val="bg1"/>
                </a:solidFill>
                <a:latin typeface="Ostrich Sans Black" pitchFamily="2" charset="0"/>
              </a:rPr>
              <a:t>ENTREPRENEUR</a:t>
            </a:r>
            <a:endParaRPr lang="en-US" sz="1600" kern="3000" spc="30" dirty="0">
              <a:solidFill>
                <a:schemeClr val="bg1"/>
              </a:solidFill>
              <a:latin typeface="Ostrich Sans Black" pitchFamily="2" charset="0"/>
            </a:endParaRPr>
          </a:p>
        </p:txBody>
      </p:sp>
      <p:sp>
        <p:nvSpPr>
          <p:cNvPr id="77" name="TextBox 76"/>
          <p:cNvSpPr txBox="1"/>
          <p:nvPr/>
        </p:nvSpPr>
        <p:spPr>
          <a:xfrm>
            <a:off x="5816402" y="4417989"/>
            <a:ext cx="1370888" cy="338554"/>
          </a:xfrm>
          <a:prstGeom prst="rect">
            <a:avLst/>
          </a:prstGeom>
          <a:solidFill>
            <a:schemeClr val="tx1">
              <a:lumMod val="85000"/>
              <a:lumOff val="15000"/>
            </a:schemeClr>
          </a:solidFill>
        </p:spPr>
        <p:txBody>
          <a:bodyPr wrap="none" rtlCol="0">
            <a:spAutoFit/>
          </a:bodyPr>
          <a:lstStyle/>
          <a:p>
            <a:r>
              <a:rPr lang="en-US" sz="1600" kern="3000" spc="30" dirty="0" smtClean="0">
                <a:solidFill>
                  <a:schemeClr val="bg1"/>
                </a:solidFill>
                <a:latin typeface="Ostrich Sans Black" pitchFamily="2" charset="0"/>
              </a:rPr>
              <a:t>PUBLIC RELATION</a:t>
            </a:r>
            <a:endParaRPr lang="en-US" sz="1600" kern="3000" spc="30" dirty="0">
              <a:solidFill>
                <a:schemeClr val="bg1"/>
              </a:solidFill>
              <a:latin typeface="Ostrich Sans Black" pitchFamily="2" charset="0"/>
            </a:endParaRPr>
          </a:p>
        </p:txBody>
      </p:sp>
      <p:cxnSp>
        <p:nvCxnSpPr>
          <p:cNvPr id="78" name="Straight Connector 77"/>
          <p:cNvCxnSpPr/>
          <p:nvPr/>
        </p:nvCxnSpPr>
        <p:spPr>
          <a:xfrm>
            <a:off x="902714" y="2636912"/>
            <a:ext cx="7341694" cy="0"/>
          </a:xfrm>
          <a:prstGeom prst="line">
            <a:avLst/>
          </a:prstGeom>
          <a:ln w="3175">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902714" y="4149080"/>
            <a:ext cx="7341694" cy="0"/>
          </a:xfrm>
          <a:prstGeom prst="line">
            <a:avLst/>
          </a:prstGeom>
          <a:ln w="3175">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1" name="Rectangle 30">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32" name="Rectangle 31">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36" name="Rectangle 35"/>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7" name="Rectangle 36"/>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38" name="Rectangle 37"/>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159182669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14:bounceEnd="64000">
                                          <p:cBhvr additive="base">
                                            <p:cTn id="7" dur="1000" fill="hold"/>
                                            <p:tgtEl>
                                              <p:spTgt spid="36"/>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14:bounceEnd="64000">
                                          <p:cBhvr additive="base">
                                            <p:cTn id="16" dur="500" fill="hold"/>
                                            <p:tgtEl>
                                              <p:spTgt spid="38"/>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38"/>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wipe(left)">
                                          <p:cBhvr>
                                            <p:cTn id="31" dur="500"/>
                                            <p:tgtEl>
                                              <p:spTgt spid="61"/>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p:cTn id="35" dur="500" fill="hold"/>
                                            <p:tgtEl>
                                              <p:spTgt spid="66"/>
                                            </p:tgtEl>
                                            <p:attrNameLst>
                                              <p:attrName>ppt_w</p:attrName>
                                            </p:attrNameLst>
                                          </p:cBhvr>
                                          <p:tavLst>
                                            <p:tav tm="0">
                                              <p:val>
                                                <p:fltVal val="0"/>
                                              </p:val>
                                            </p:tav>
                                            <p:tav tm="100000">
                                              <p:val>
                                                <p:strVal val="#ppt_w"/>
                                              </p:val>
                                            </p:tav>
                                          </p:tavLst>
                                        </p:anim>
                                        <p:anim calcmode="lin" valueType="num">
                                          <p:cBhvr>
                                            <p:cTn id="36" dur="500" fill="hold"/>
                                            <p:tgtEl>
                                              <p:spTgt spid="66"/>
                                            </p:tgtEl>
                                            <p:attrNameLst>
                                              <p:attrName>ppt_h</p:attrName>
                                            </p:attrNameLst>
                                          </p:cBhvr>
                                          <p:tavLst>
                                            <p:tav tm="0">
                                              <p:val>
                                                <p:fltVal val="0"/>
                                              </p:val>
                                            </p:tav>
                                            <p:tav tm="100000">
                                              <p:val>
                                                <p:strVal val="#ppt_h"/>
                                              </p:val>
                                            </p:tav>
                                          </p:tavLst>
                                        </p:anim>
                                        <p:animEffect transition="in" filter="fade">
                                          <p:cBhvr>
                                            <p:cTn id="37" dur="500"/>
                                            <p:tgtEl>
                                              <p:spTgt spid="6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500"/>
                                            <p:tgtEl>
                                              <p:spTgt spid="7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wipe(left)">
                                          <p:cBhvr>
                                            <p:cTn id="45" dur="500"/>
                                            <p:tgtEl>
                                              <p:spTgt spid="67"/>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wipe(left)">
                                          <p:cBhvr>
                                            <p:cTn id="49" dur="500"/>
                                            <p:tgtEl>
                                              <p:spTgt spid="78"/>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p:cTn id="53" dur="500" fill="hold"/>
                                            <p:tgtEl>
                                              <p:spTgt spid="62"/>
                                            </p:tgtEl>
                                            <p:attrNameLst>
                                              <p:attrName>ppt_w</p:attrName>
                                            </p:attrNameLst>
                                          </p:cBhvr>
                                          <p:tavLst>
                                            <p:tav tm="0">
                                              <p:val>
                                                <p:fltVal val="0"/>
                                              </p:val>
                                            </p:tav>
                                            <p:tav tm="100000">
                                              <p:val>
                                                <p:strVal val="#ppt_w"/>
                                              </p:val>
                                            </p:tav>
                                          </p:tavLst>
                                        </p:anim>
                                        <p:anim calcmode="lin" valueType="num">
                                          <p:cBhvr>
                                            <p:cTn id="54" dur="500" fill="hold"/>
                                            <p:tgtEl>
                                              <p:spTgt spid="62"/>
                                            </p:tgtEl>
                                            <p:attrNameLst>
                                              <p:attrName>ppt_h</p:attrName>
                                            </p:attrNameLst>
                                          </p:cBhvr>
                                          <p:tavLst>
                                            <p:tav tm="0">
                                              <p:val>
                                                <p:fltVal val="0"/>
                                              </p:val>
                                            </p:tav>
                                            <p:tav tm="100000">
                                              <p:val>
                                                <p:strVal val="#ppt_h"/>
                                              </p:val>
                                            </p:tav>
                                          </p:tavLst>
                                        </p:anim>
                                        <p:animEffect transition="in" filter="fade">
                                          <p:cBhvr>
                                            <p:cTn id="55" dur="500"/>
                                            <p:tgtEl>
                                              <p:spTgt spid="62"/>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left)">
                                          <p:cBhvr>
                                            <p:cTn id="59" dur="500"/>
                                            <p:tgtEl>
                                              <p:spTgt spid="72"/>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left)">
                                          <p:cBhvr>
                                            <p:cTn id="63" dur="500"/>
                                            <p:tgtEl>
                                              <p:spTgt spid="63"/>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Effect transition="in" filter="fade">
                                          <p:cBhvr>
                                            <p:cTn id="69" dur="500"/>
                                            <p:tgtEl>
                                              <p:spTgt spid="68"/>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wipe(left)">
                                          <p:cBhvr>
                                            <p:cTn id="73" dur="500"/>
                                            <p:tgtEl>
                                              <p:spTgt spid="76"/>
                                            </p:tgtEl>
                                          </p:cBhvr>
                                        </p:animEffect>
                                      </p:childTnLst>
                                    </p:cTn>
                                  </p:par>
                                </p:childTnLst>
                              </p:cTn>
                            </p:par>
                            <p:par>
                              <p:cTn id="74" fill="hold">
                                <p:stCondLst>
                                  <p:cond delay="8000"/>
                                </p:stCondLst>
                                <p:childTnLst>
                                  <p:par>
                                    <p:cTn id="75" presetID="22" presetClass="entr" presetSubtype="8"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left)">
                                          <p:cBhvr>
                                            <p:cTn id="77" dur="500"/>
                                            <p:tgtEl>
                                              <p:spTgt spid="69"/>
                                            </p:tgtEl>
                                          </p:cBhvr>
                                        </p:animEffect>
                                      </p:childTnLst>
                                    </p:cTn>
                                  </p:par>
                                </p:childTnLst>
                              </p:cTn>
                            </p:par>
                            <p:par>
                              <p:cTn id="78" fill="hold">
                                <p:stCondLst>
                                  <p:cond delay="8500"/>
                                </p:stCondLst>
                                <p:childTnLst>
                                  <p:par>
                                    <p:cTn id="79" presetID="22" presetClass="entr" presetSubtype="2" fill="hold"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right)">
                                          <p:cBhvr>
                                            <p:cTn id="81" dur="500"/>
                                            <p:tgtEl>
                                              <p:spTgt spid="79"/>
                                            </p:tgtEl>
                                          </p:cBhvr>
                                        </p:animEffect>
                                      </p:childTnLst>
                                    </p:cTn>
                                  </p:par>
                                </p:childTnLst>
                              </p:cTn>
                            </p:par>
                            <p:par>
                              <p:cTn id="82" fill="hold">
                                <p:stCondLst>
                                  <p:cond delay="9000"/>
                                </p:stCondLst>
                                <p:childTnLst>
                                  <p:par>
                                    <p:cTn id="83" presetID="53" presetClass="entr" presetSubtype="16"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p:cTn id="85" dur="500" fill="hold"/>
                                            <p:tgtEl>
                                              <p:spTgt spid="64"/>
                                            </p:tgtEl>
                                            <p:attrNameLst>
                                              <p:attrName>ppt_w</p:attrName>
                                            </p:attrNameLst>
                                          </p:cBhvr>
                                          <p:tavLst>
                                            <p:tav tm="0">
                                              <p:val>
                                                <p:fltVal val="0"/>
                                              </p:val>
                                            </p:tav>
                                            <p:tav tm="100000">
                                              <p:val>
                                                <p:strVal val="#ppt_w"/>
                                              </p:val>
                                            </p:tav>
                                          </p:tavLst>
                                        </p:anim>
                                        <p:anim calcmode="lin" valueType="num">
                                          <p:cBhvr>
                                            <p:cTn id="86" dur="500" fill="hold"/>
                                            <p:tgtEl>
                                              <p:spTgt spid="64"/>
                                            </p:tgtEl>
                                            <p:attrNameLst>
                                              <p:attrName>ppt_h</p:attrName>
                                            </p:attrNameLst>
                                          </p:cBhvr>
                                          <p:tavLst>
                                            <p:tav tm="0">
                                              <p:val>
                                                <p:fltVal val="0"/>
                                              </p:val>
                                            </p:tav>
                                            <p:tav tm="100000">
                                              <p:val>
                                                <p:strVal val="#ppt_h"/>
                                              </p:val>
                                            </p:tav>
                                          </p:tavLst>
                                        </p:anim>
                                        <p:animEffect transition="in" filter="fade">
                                          <p:cBhvr>
                                            <p:cTn id="87" dur="500"/>
                                            <p:tgtEl>
                                              <p:spTgt spid="64"/>
                                            </p:tgtEl>
                                          </p:cBhvr>
                                        </p:animEffect>
                                      </p:childTnLst>
                                    </p:cTn>
                                  </p:par>
                                </p:childTnLst>
                              </p:cTn>
                            </p:par>
                            <p:par>
                              <p:cTn id="88" fill="hold">
                                <p:stCondLst>
                                  <p:cond delay="9500"/>
                                </p:stCondLst>
                                <p:childTnLst>
                                  <p:par>
                                    <p:cTn id="89" presetID="22" presetClass="entr" presetSubtype="8" fill="hold" grpId="0" nodeType="after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wipe(left)">
                                          <p:cBhvr>
                                            <p:cTn id="91" dur="500"/>
                                            <p:tgtEl>
                                              <p:spTgt spid="73"/>
                                            </p:tgtEl>
                                          </p:cBhvr>
                                        </p:animEffect>
                                      </p:childTnLst>
                                    </p:cTn>
                                  </p:par>
                                </p:childTnLst>
                              </p:cTn>
                            </p:par>
                            <p:par>
                              <p:cTn id="92" fill="hold">
                                <p:stCondLst>
                                  <p:cond delay="10000"/>
                                </p:stCondLst>
                                <p:childTnLst>
                                  <p:par>
                                    <p:cTn id="93" presetID="22" presetClass="entr" presetSubtype="8" fill="hold" grpId="0" nodeType="after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wipe(left)">
                                          <p:cBhvr>
                                            <p:cTn id="95" dur="500"/>
                                            <p:tgtEl>
                                              <p:spTgt spid="65"/>
                                            </p:tgtEl>
                                          </p:cBhvr>
                                        </p:animEffect>
                                      </p:childTnLst>
                                    </p:cTn>
                                  </p:par>
                                </p:childTnLst>
                              </p:cTn>
                            </p:par>
                            <p:par>
                              <p:cTn id="96" fill="hold">
                                <p:stCondLst>
                                  <p:cond delay="10500"/>
                                </p:stCondLst>
                                <p:childTnLst>
                                  <p:par>
                                    <p:cTn id="97" presetID="53" presetClass="entr" presetSubtype="16" fill="hold" grpId="0" nodeType="afterEffect">
                                      <p:stCondLst>
                                        <p:cond delay="0"/>
                                      </p:stCondLst>
                                      <p:childTnLst>
                                        <p:set>
                                          <p:cBhvr>
                                            <p:cTn id="98" dur="1" fill="hold">
                                              <p:stCondLst>
                                                <p:cond delay="0"/>
                                              </p:stCondLst>
                                            </p:cTn>
                                            <p:tgtEl>
                                              <p:spTgt spid="70"/>
                                            </p:tgtEl>
                                            <p:attrNameLst>
                                              <p:attrName>style.visibility</p:attrName>
                                            </p:attrNameLst>
                                          </p:cBhvr>
                                          <p:to>
                                            <p:strVal val="visible"/>
                                          </p:to>
                                        </p:set>
                                        <p:anim calcmode="lin" valueType="num">
                                          <p:cBhvr>
                                            <p:cTn id="99" dur="500" fill="hold"/>
                                            <p:tgtEl>
                                              <p:spTgt spid="70"/>
                                            </p:tgtEl>
                                            <p:attrNameLst>
                                              <p:attrName>ppt_w</p:attrName>
                                            </p:attrNameLst>
                                          </p:cBhvr>
                                          <p:tavLst>
                                            <p:tav tm="0">
                                              <p:val>
                                                <p:fltVal val="0"/>
                                              </p:val>
                                            </p:tav>
                                            <p:tav tm="100000">
                                              <p:val>
                                                <p:strVal val="#ppt_w"/>
                                              </p:val>
                                            </p:tav>
                                          </p:tavLst>
                                        </p:anim>
                                        <p:anim calcmode="lin" valueType="num">
                                          <p:cBhvr>
                                            <p:cTn id="100" dur="500" fill="hold"/>
                                            <p:tgtEl>
                                              <p:spTgt spid="70"/>
                                            </p:tgtEl>
                                            <p:attrNameLst>
                                              <p:attrName>ppt_h</p:attrName>
                                            </p:attrNameLst>
                                          </p:cBhvr>
                                          <p:tavLst>
                                            <p:tav tm="0">
                                              <p:val>
                                                <p:fltVal val="0"/>
                                              </p:val>
                                            </p:tav>
                                            <p:tav tm="100000">
                                              <p:val>
                                                <p:strVal val="#ppt_h"/>
                                              </p:val>
                                            </p:tav>
                                          </p:tavLst>
                                        </p:anim>
                                        <p:animEffect transition="in" filter="fade">
                                          <p:cBhvr>
                                            <p:cTn id="101" dur="500"/>
                                            <p:tgtEl>
                                              <p:spTgt spid="70"/>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77"/>
                                            </p:tgtEl>
                                            <p:attrNameLst>
                                              <p:attrName>style.visibility</p:attrName>
                                            </p:attrNameLst>
                                          </p:cBhvr>
                                          <p:to>
                                            <p:strVal val="visible"/>
                                          </p:to>
                                        </p:set>
                                        <p:animEffect transition="in" filter="wipe(left)">
                                          <p:cBhvr>
                                            <p:cTn id="105" dur="500"/>
                                            <p:tgtEl>
                                              <p:spTgt spid="77"/>
                                            </p:tgtEl>
                                          </p:cBhvr>
                                        </p:animEffect>
                                      </p:childTnLst>
                                    </p:cTn>
                                  </p:par>
                                </p:childTnLst>
                              </p:cTn>
                            </p:par>
                            <p:par>
                              <p:cTn id="106" fill="hold">
                                <p:stCondLst>
                                  <p:cond delay="11500"/>
                                </p:stCondLst>
                                <p:childTnLst>
                                  <p:par>
                                    <p:cTn id="107" presetID="22" presetClass="entr" presetSubtype="8" fill="hold" grpId="0" nodeType="afterEffect">
                                      <p:stCondLst>
                                        <p:cond delay="0"/>
                                      </p:stCondLst>
                                      <p:childTnLst>
                                        <p:set>
                                          <p:cBhvr>
                                            <p:cTn id="108" dur="1" fill="hold">
                                              <p:stCondLst>
                                                <p:cond delay="0"/>
                                              </p:stCondLst>
                                            </p:cTn>
                                            <p:tgtEl>
                                              <p:spTgt spid="71"/>
                                            </p:tgtEl>
                                            <p:attrNameLst>
                                              <p:attrName>style.visibility</p:attrName>
                                            </p:attrNameLst>
                                          </p:cBhvr>
                                          <p:to>
                                            <p:strVal val="visible"/>
                                          </p:to>
                                        </p:set>
                                        <p:animEffect transition="in" filter="wipe(left)">
                                          <p:cBhvr>
                                            <p:cTn id="10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P spid="67" grpId="0"/>
          <p:bldP spid="68" grpId="0"/>
          <p:bldP spid="69" grpId="0"/>
          <p:bldP spid="70" grpId="0"/>
          <p:bldP spid="71" grpId="0"/>
          <p:bldP spid="72" grpId="0" animBg="1"/>
          <p:bldP spid="73" grpId="0" animBg="1"/>
          <p:bldP spid="74" grpId="0" animBg="1"/>
          <p:bldP spid="75" grpId="0" animBg="1"/>
          <p:bldP spid="76" grpId="0" animBg="1"/>
          <p:bldP spid="77" grpId="0" animBg="1"/>
          <p:bldP spid="36" grpId="0" animBg="1"/>
          <p:bldP spid="37" grpId="0"/>
          <p:bldP spid="3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1+#ppt_w/2"/>
                                              </p:val>
                                            </p:tav>
                                            <p:tav tm="100000">
                                              <p:val>
                                                <p:strVal val="#ppt_x"/>
                                              </p:val>
                                            </p:tav>
                                          </p:tavLst>
                                        </p:anim>
                                        <p:anim calcmode="lin" valueType="num">
                                          <p:cBhvr additive="base">
                                            <p:cTn id="8" dur="10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additive="base">
                                            <p:cTn id="16" dur="500" fill="hold"/>
                                            <p:tgtEl>
                                              <p:spTgt spid="38"/>
                                            </p:tgtEl>
                                            <p:attrNameLst>
                                              <p:attrName>ppt_x</p:attrName>
                                            </p:attrNameLst>
                                          </p:cBhvr>
                                          <p:tavLst>
                                            <p:tav tm="0">
                                              <p:val>
                                                <p:strVal val="#ppt_x"/>
                                              </p:val>
                                            </p:tav>
                                            <p:tav tm="100000">
                                              <p:val>
                                                <p:strVal val="#ppt_x"/>
                                              </p:val>
                                            </p:tav>
                                          </p:tavLst>
                                        </p:anim>
                                        <p:anim calcmode="lin" valueType="num">
                                          <p:cBhvr additive="base">
                                            <p:cTn id="17" dur="500" fill="hold"/>
                                            <p:tgtEl>
                                              <p:spTgt spid="38"/>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p:cTn id="21" dur="500" fill="hold"/>
                                            <p:tgtEl>
                                              <p:spTgt spid="60"/>
                                            </p:tgtEl>
                                            <p:attrNameLst>
                                              <p:attrName>ppt_w</p:attrName>
                                            </p:attrNameLst>
                                          </p:cBhvr>
                                          <p:tavLst>
                                            <p:tav tm="0">
                                              <p:val>
                                                <p:fltVal val="0"/>
                                              </p:val>
                                            </p:tav>
                                            <p:tav tm="100000">
                                              <p:val>
                                                <p:strVal val="#ppt_w"/>
                                              </p:val>
                                            </p:tav>
                                          </p:tavLst>
                                        </p:anim>
                                        <p:anim calcmode="lin" valueType="num">
                                          <p:cBhvr>
                                            <p:cTn id="22" dur="500" fill="hold"/>
                                            <p:tgtEl>
                                              <p:spTgt spid="60"/>
                                            </p:tgtEl>
                                            <p:attrNameLst>
                                              <p:attrName>ppt_h</p:attrName>
                                            </p:attrNameLst>
                                          </p:cBhvr>
                                          <p:tavLst>
                                            <p:tav tm="0">
                                              <p:val>
                                                <p:fltVal val="0"/>
                                              </p:val>
                                            </p:tav>
                                            <p:tav tm="100000">
                                              <p:val>
                                                <p:strVal val="#ppt_h"/>
                                              </p:val>
                                            </p:tav>
                                          </p:tavLst>
                                        </p:anim>
                                        <p:animEffect transition="in" filter="fade">
                                          <p:cBhvr>
                                            <p:cTn id="23" dur="500"/>
                                            <p:tgtEl>
                                              <p:spTgt spid="6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left)">
                                          <p:cBhvr>
                                            <p:cTn id="27" dur="500"/>
                                            <p:tgtEl>
                                              <p:spTgt spid="7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wipe(left)">
                                          <p:cBhvr>
                                            <p:cTn id="31" dur="500"/>
                                            <p:tgtEl>
                                              <p:spTgt spid="61"/>
                                            </p:tgtEl>
                                          </p:cBhvr>
                                        </p:animEffect>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66"/>
                                            </p:tgtEl>
                                            <p:attrNameLst>
                                              <p:attrName>style.visibility</p:attrName>
                                            </p:attrNameLst>
                                          </p:cBhvr>
                                          <p:to>
                                            <p:strVal val="visible"/>
                                          </p:to>
                                        </p:set>
                                        <p:anim calcmode="lin" valueType="num">
                                          <p:cBhvr>
                                            <p:cTn id="35" dur="500" fill="hold"/>
                                            <p:tgtEl>
                                              <p:spTgt spid="66"/>
                                            </p:tgtEl>
                                            <p:attrNameLst>
                                              <p:attrName>ppt_w</p:attrName>
                                            </p:attrNameLst>
                                          </p:cBhvr>
                                          <p:tavLst>
                                            <p:tav tm="0">
                                              <p:val>
                                                <p:fltVal val="0"/>
                                              </p:val>
                                            </p:tav>
                                            <p:tav tm="100000">
                                              <p:val>
                                                <p:strVal val="#ppt_w"/>
                                              </p:val>
                                            </p:tav>
                                          </p:tavLst>
                                        </p:anim>
                                        <p:anim calcmode="lin" valueType="num">
                                          <p:cBhvr>
                                            <p:cTn id="36" dur="500" fill="hold"/>
                                            <p:tgtEl>
                                              <p:spTgt spid="66"/>
                                            </p:tgtEl>
                                            <p:attrNameLst>
                                              <p:attrName>ppt_h</p:attrName>
                                            </p:attrNameLst>
                                          </p:cBhvr>
                                          <p:tavLst>
                                            <p:tav tm="0">
                                              <p:val>
                                                <p:fltVal val="0"/>
                                              </p:val>
                                            </p:tav>
                                            <p:tav tm="100000">
                                              <p:val>
                                                <p:strVal val="#ppt_h"/>
                                              </p:val>
                                            </p:tav>
                                          </p:tavLst>
                                        </p:anim>
                                        <p:animEffect transition="in" filter="fade">
                                          <p:cBhvr>
                                            <p:cTn id="37" dur="500"/>
                                            <p:tgtEl>
                                              <p:spTgt spid="66"/>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75"/>
                                            </p:tgtEl>
                                            <p:attrNameLst>
                                              <p:attrName>style.visibility</p:attrName>
                                            </p:attrNameLst>
                                          </p:cBhvr>
                                          <p:to>
                                            <p:strVal val="visible"/>
                                          </p:to>
                                        </p:set>
                                        <p:animEffect transition="in" filter="wipe(left)">
                                          <p:cBhvr>
                                            <p:cTn id="41" dur="500"/>
                                            <p:tgtEl>
                                              <p:spTgt spid="7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wipe(left)">
                                          <p:cBhvr>
                                            <p:cTn id="45" dur="500"/>
                                            <p:tgtEl>
                                              <p:spTgt spid="67"/>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wipe(left)">
                                          <p:cBhvr>
                                            <p:cTn id="49" dur="500"/>
                                            <p:tgtEl>
                                              <p:spTgt spid="78"/>
                                            </p:tgtEl>
                                          </p:cBhvr>
                                        </p:animEffect>
                                      </p:childTnLst>
                                    </p:cTn>
                                  </p:par>
                                </p:childTnLst>
                              </p:cTn>
                            </p:par>
                            <p:par>
                              <p:cTn id="50" fill="hold">
                                <p:stCondLst>
                                  <p:cond delay="5500"/>
                                </p:stCondLst>
                                <p:childTnLst>
                                  <p:par>
                                    <p:cTn id="51" presetID="53" presetClass="entr" presetSubtype="16"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 calcmode="lin" valueType="num">
                                          <p:cBhvr>
                                            <p:cTn id="53" dur="500" fill="hold"/>
                                            <p:tgtEl>
                                              <p:spTgt spid="62"/>
                                            </p:tgtEl>
                                            <p:attrNameLst>
                                              <p:attrName>ppt_w</p:attrName>
                                            </p:attrNameLst>
                                          </p:cBhvr>
                                          <p:tavLst>
                                            <p:tav tm="0">
                                              <p:val>
                                                <p:fltVal val="0"/>
                                              </p:val>
                                            </p:tav>
                                            <p:tav tm="100000">
                                              <p:val>
                                                <p:strVal val="#ppt_w"/>
                                              </p:val>
                                            </p:tav>
                                          </p:tavLst>
                                        </p:anim>
                                        <p:anim calcmode="lin" valueType="num">
                                          <p:cBhvr>
                                            <p:cTn id="54" dur="500" fill="hold"/>
                                            <p:tgtEl>
                                              <p:spTgt spid="62"/>
                                            </p:tgtEl>
                                            <p:attrNameLst>
                                              <p:attrName>ppt_h</p:attrName>
                                            </p:attrNameLst>
                                          </p:cBhvr>
                                          <p:tavLst>
                                            <p:tav tm="0">
                                              <p:val>
                                                <p:fltVal val="0"/>
                                              </p:val>
                                            </p:tav>
                                            <p:tav tm="100000">
                                              <p:val>
                                                <p:strVal val="#ppt_h"/>
                                              </p:val>
                                            </p:tav>
                                          </p:tavLst>
                                        </p:anim>
                                        <p:animEffect transition="in" filter="fade">
                                          <p:cBhvr>
                                            <p:cTn id="55" dur="500"/>
                                            <p:tgtEl>
                                              <p:spTgt spid="62"/>
                                            </p:tgtEl>
                                          </p:cBhvr>
                                        </p:animEffect>
                                      </p:childTnLst>
                                    </p:cTn>
                                  </p:par>
                                </p:childTnLst>
                              </p:cTn>
                            </p:par>
                            <p:par>
                              <p:cTn id="56" fill="hold">
                                <p:stCondLst>
                                  <p:cond delay="6000"/>
                                </p:stCondLst>
                                <p:childTnLst>
                                  <p:par>
                                    <p:cTn id="57" presetID="22" presetClass="entr" presetSubtype="8" fill="hold" grpId="0" nodeType="afterEffect">
                                      <p:stCondLst>
                                        <p:cond delay="0"/>
                                      </p:stCondLst>
                                      <p:childTnLst>
                                        <p:set>
                                          <p:cBhvr>
                                            <p:cTn id="58" dur="1" fill="hold">
                                              <p:stCondLst>
                                                <p:cond delay="0"/>
                                              </p:stCondLst>
                                            </p:cTn>
                                            <p:tgtEl>
                                              <p:spTgt spid="72"/>
                                            </p:tgtEl>
                                            <p:attrNameLst>
                                              <p:attrName>style.visibility</p:attrName>
                                            </p:attrNameLst>
                                          </p:cBhvr>
                                          <p:to>
                                            <p:strVal val="visible"/>
                                          </p:to>
                                        </p:set>
                                        <p:animEffect transition="in" filter="wipe(left)">
                                          <p:cBhvr>
                                            <p:cTn id="59" dur="500"/>
                                            <p:tgtEl>
                                              <p:spTgt spid="72"/>
                                            </p:tgtEl>
                                          </p:cBhvr>
                                        </p:animEffect>
                                      </p:childTnLst>
                                    </p:cTn>
                                  </p:par>
                                </p:childTnLst>
                              </p:cTn>
                            </p:par>
                            <p:par>
                              <p:cTn id="60" fill="hold">
                                <p:stCondLst>
                                  <p:cond delay="6500"/>
                                </p:stCondLst>
                                <p:childTnLst>
                                  <p:par>
                                    <p:cTn id="61" presetID="22" presetClass="entr" presetSubtype="8" fill="hold" grpId="0" nodeType="after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wipe(left)">
                                          <p:cBhvr>
                                            <p:cTn id="63" dur="500"/>
                                            <p:tgtEl>
                                              <p:spTgt spid="63"/>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Effect transition="in" filter="fade">
                                          <p:cBhvr>
                                            <p:cTn id="69" dur="500"/>
                                            <p:tgtEl>
                                              <p:spTgt spid="68"/>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wipe(left)">
                                          <p:cBhvr>
                                            <p:cTn id="73" dur="500"/>
                                            <p:tgtEl>
                                              <p:spTgt spid="76"/>
                                            </p:tgtEl>
                                          </p:cBhvr>
                                        </p:animEffect>
                                      </p:childTnLst>
                                    </p:cTn>
                                  </p:par>
                                </p:childTnLst>
                              </p:cTn>
                            </p:par>
                            <p:par>
                              <p:cTn id="74" fill="hold">
                                <p:stCondLst>
                                  <p:cond delay="8000"/>
                                </p:stCondLst>
                                <p:childTnLst>
                                  <p:par>
                                    <p:cTn id="75" presetID="22" presetClass="entr" presetSubtype="8" fill="hold" grpId="0" nodeType="afterEffect">
                                      <p:stCondLst>
                                        <p:cond delay="0"/>
                                      </p:stCondLst>
                                      <p:childTnLst>
                                        <p:set>
                                          <p:cBhvr>
                                            <p:cTn id="76" dur="1" fill="hold">
                                              <p:stCondLst>
                                                <p:cond delay="0"/>
                                              </p:stCondLst>
                                            </p:cTn>
                                            <p:tgtEl>
                                              <p:spTgt spid="69"/>
                                            </p:tgtEl>
                                            <p:attrNameLst>
                                              <p:attrName>style.visibility</p:attrName>
                                            </p:attrNameLst>
                                          </p:cBhvr>
                                          <p:to>
                                            <p:strVal val="visible"/>
                                          </p:to>
                                        </p:set>
                                        <p:animEffect transition="in" filter="wipe(left)">
                                          <p:cBhvr>
                                            <p:cTn id="77" dur="500"/>
                                            <p:tgtEl>
                                              <p:spTgt spid="69"/>
                                            </p:tgtEl>
                                          </p:cBhvr>
                                        </p:animEffect>
                                      </p:childTnLst>
                                    </p:cTn>
                                  </p:par>
                                </p:childTnLst>
                              </p:cTn>
                            </p:par>
                            <p:par>
                              <p:cTn id="78" fill="hold">
                                <p:stCondLst>
                                  <p:cond delay="8500"/>
                                </p:stCondLst>
                                <p:childTnLst>
                                  <p:par>
                                    <p:cTn id="79" presetID="22" presetClass="entr" presetSubtype="2" fill="hold"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right)">
                                          <p:cBhvr>
                                            <p:cTn id="81" dur="500"/>
                                            <p:tgtEl>
                                              <p:spTgt spid="79"/>
                                            </p:tgtEl>
                                          </p:cBhvr>
                                        </p:animEffect>
                                      </p:childTnLst>
                                    </p:cTn>
                                  </p:par>
                                </p:childTnLst>
                              </p:cTn>
                            </p:par>
                            <p:par>
                              <p:cTn id="82" fill="hold">
                                <p:stCondLst>
                                  <p:cond delay="9000"/>
                                </p:stCondLst>
                                <p:childTnLst>
                                  <p:par>
                                    <p:cTn id="83" presetID="53" presetClass="entr" presetSubtype="16" fill="hold" grpId="0" nodeType="afterEffect">
                                      <p:stCondLst>
                                        <p:cond delay="0"/>
                                      </p:stCondLst>
                                      <p:childTnLst>
                                        <p:set>
                                          <p:cBhvr>
                                            <p:cTn id="84" dur="1" fill="hold">
                                              <p:stCondLst>
                                                <p:cond delay="0"/>
                                              </p:stCondLst>
                                            </p:cTn>
                                            <p:tgtEl>
                                              <p:spTgt spid="64"/>
                                            </p:tgtEl>
                                            <p:attrNameLst>
                                              <p:attrName>style.visibility</p:attrName>
                                            </p:attrNameLst>
                                          </p:cBhvr>
                                          <p:to>
                                            <p:strVal val="visible"/>
                                          </p:to>
                                        </p:set>
                                        <p:anim calcmode="lin" valueType="num">
                                          <p:cBhvr>
                                            <p:cTn id="85" dur="500" fill="hold"/>
                                            <p:tgtEl>
                                              <p:spTgt spid="64"/>
                                            </p:tgtEl>
                                            <p:attrNameLst>
                                              <p:attrName>ppt_w</p:attrName>
                                            </p:attrNameLst>
                                          </p:cBhvr>
                                          <p:tavLst>
                                            <p:tav tm="0">
                                              <p:val>
                                                <p:fltVal val="0"/>
                                              </p:val>
                                            </p:tav>
                                            <p:tav tm="100000">
                                              <p:val>
                                                <p:strVal val="#ppt_w"/>
                                              </p:val>
                                            </p:tav>
                                          </p:tavLst>
                                        </p:anim>
                                        <p:anim calcmode="lin" valueType="num">
                                          <p:cBhvr>
                                            <p:cTn id="86" dur="500" fill="hold"/>
                                            <p:tgtEl>
                                              <p:spTgt spid="64"/>
                                            </p:tgtEl>
                                            <p:attrNameLst>
                                              <p:attrName>ppt_h</p:attrName>
                                            </p:attrNameLst>
                                          </p:cBhvr>
                                          <p:tavLst>
                                            <p:tav tm="0">
                                              <p:val>
                                                <p:fltVal val="0"/>
                                              </p:val>
                                            </p:tav>
                                            <p:tav tm="100000">
                                              <p:val>
                                                <p:strVal val="#ppt_h"/>
                                              </p:val>
                                            </p:tav>
                                          </p:tavLst>
                                        </p:anim>
                                        <p:animEffect transition="in" filter="fade">
                                          <p:cBhvr>
                                            <p:cTn id="87" dur="500"/>
                                            <p:tgtEl>
                                              <p:spTgt spid="64"/>
                                            </p:tgtEl>
                                          </p:cBhvr>
                                        </p:animEffect>
                                      </p:childTnLst>
                                    </p:cTn>
                                  </p:par>
                                </p:childTnLst>
                              </p:cTn>
                            </p:par>
                            <p:par>
                              <p:cTn id="88" fill="hold">
                                <p:stCondLst>
                                  <p:cond delay="9500"/>
                                </p:stCondLst>
                                <p:childTnLst>
                                  <p:par>
                                    <p:cTn id="89" presetID="22" presetClass="entr" presetSubtype="8" fill="hold" grpId="0" nodeType="afterEffect">
                                      <p:stCondLst>
                                        <p:cond delay="0"/>
                                      </p:stCondLst>
                                      <p:childTnLst>
                                        <p:set>
                                          <p:cBhvr>
                                            <p:cTn id="90" dur="1" fill="hold">
                                              <p:stCondLst>
                                                <p:cond delay="0"/>
                                              </p:stCondLst>
                                            </p:cTn>
                                            <p:tgtEl>
                                              <p:spTgt spid="73"/>
                                            </p:tgtEl>
                                            <p:attrNameLst>
                                              <p:attrName>style.visibility</p:attrName>
                                            </p:attrNameLst>
                                          </p:cBhvr>
                                          <p:to>
                                            <p:strVal val="visible"/>
                                          </p:to>
                                        </p:set>
                                        <p:animEffect transition="in" filter="wipe(left)">
                                          <p:cBhvr>
                                            <p:cTn id="91" dur="500"/>
                                            <p:tgtEl>
                                              <p:spTgt spid="73"/>
                                            </p:tgtEl>
                                          </p:cBhvr>
                                        </p:animEffect>
                                      </p:childTnLst>
                                    </p:cTn>
                                  </p:par>
                                </p:childTnLst>
                              </p:cTn>
                            </p:par>
                            <p:par>
                              <p:cTn id="92" fill="hold">
                                <p:stCondLst>
                                  <p:cond delay="10000"/>
                                </p:stCondLst>
                                <p:childTnLst>
                                  <p:par>
                                    <p:cTn id="93" presetID="22" presetClass="entr" presetSubtype="8" fill="hold" grpId="0" nodeType="afterEffect">
                                      <p:stCondLst>
                                        <p:cond delay="0"/>
                                      </p:stCondLst>
                                      <p:childTnLst>
                                        <p:set>
                                          <p:cBhvr>
                                            <p:cTn id="94" dur="1" fill="hold">
                                              <p:stCondLst>
                                                <p:cond delay="0"/>
                                              </p:stCondLst>
                                            </p:cTn>
                                            <p:tgtEl>
                                              <p:spTgt spid="65"/>
                                            </p:tgtEl>
                                            <p:attrNameLst>
                                              <p:attrName>style.visibility</p:attrName>
                                            </p:attrNameLst>
                                          </p:cBhvr>
                                          <p:to>
                                            <p:strVal val="visible"/>
                                          </p:to>
                                        </p:set>
                                        <p:animEffect transition="in" filter="wipe(left)">
                                          <p:cBhvr>
                                            <p:cTn id="95" dur="500"/>
                                            <p:tgtEl>
                                              <p:spTgt spid="65"/>
                                            </p:tgtEl>
                                          </p:cBhvr>
                                        </p:animEffect>
                                      </p:childTnLst>
                                    </p:cTn>
                                  </p:par>
                                </p:childTnLst>
                              </p:cTn>
                            </p:par>
                            <p:par>
                              <p:cTn id="96" fill="hold">
                                <p:stCondLst>
                                  <p:cond delay="10500"/>
                                </p:stCondLst>
                                <p:childTnLst>
                                  <p:par>
                                    <p:cTn id="97" presetID="53" presetClass="entr" presetSubtype="16" fill="hold" grpId="0" nodeType="afterEffect">
                                      <p:stCondLst>
                                        <p:cond delay="0"/>
                                      </p:stCondLst>
                                      <p:childTnLst>
                                        <p:set>
                                          <p:cBhvr>
                                            <p:cTn id="98" dur="1" fill="hold">
                                              <p:stCondLst>
                                                <p:cond delay="0"/>
                                              </p:stCondLst>
                                            </p:cTn>
                                            <p:tgtEl>
                                              <p:spTgt spid="70"/>
                                            </p:tgtEl>
                                            <p:attrNameLst>
                                              <p:attrName>style.visibility</p:attrName>
                                            </p:attrNameLst>
                                          </p:cBhvr>
                                          <p:to>
                                            <p:strVal val="visible"/>
                                          </p:to>
                                        </p:set>
                                        <p:anim calcmode="lin" valueType="num">
                                          <p:cBhvr>
                                            <p:cTn id="99" dur="500" fill="hold"/>
                                            <p:tgtEl>
                                              <p:spTgt spid="70"/>
                                            </p:tgtEl>
                                            <p:attrNameLst>
                                              <p:attrName>ppt_w</p:attrName>
                                            </p:attrNameLst>
                                          </p:cBhvr>
                                          <p:tavLst>
                                            <p:tav tm="0">
                                              <p:val>
                                                <p:fltVal val="0"/>
                                              </p:val>
                                            </p:tav>
                                            <p:tav tm="100000">
                                              <p:val>
                                                <p:strVal val="#ppt_w"/>
                                              </p:val>
                                            </p:tav>
                                          </p:tavLst>
                                        </p:anim>
                                        <p:anim calcmode="lin" valueType="num">
                                          <p:cBhvr>
                                            <p:cTn id="100" dur="500" fill="hold"/>
                                            <p:tgtEl>
                                              <p:spTgt spid="70"/>
                                            </p:tgtEl>
                                            <p:attrNameLst>
                                              <p:attrName>ppt_h</p:attrName>
                                            </p:attrNameLst>
                                          </p:cBhvr>
                                          <p:tavLst>
                                            <p:tav tm="0">
                                              <p:val>
                                                <p:fltVal val="0"/>
                                              </p:val>
                                            </p:tav>
                                            <p:tav tm="100000">
                                              <p:val>
                                                <p:strVal val="#ppt_h"/>
                                              </p:val>
                                            </p:tav>
                                          </p:tavLst>
                                        </p:anim>
                                        <p:animEffect transition="in" filter="fade">
                                          <p:cBhvr>
                                            <p:cTn id="101" dur="500"/>
                                            <p:tgtEl>
                                              <p:spTgt spid="70"/>
                                            </p:tgtEl>
                                          </p:cBhvr>
                                        </p:animEffect>
                                      </p:childTnLst>
                                    </p:cTn>
                                  </p:par>
                                </p:childTnLst>
                              </p:cTn>
                            </p:par>
                            <p:par>
                              <p:cTn id="102" fill="hold">
                                <p:stCondLst>
                                  <p:cond delay="11000"/>
                                </p:stCondLst>
                                <p:childTnLst>
                                  <p:par>
                                    <p:cTn id="103" presetID="22" presetClass="entr" presetSubtype="8" fill="hold" grpId="0" nodeType="afterEffect">
                                      <p:stCondLst>
                                        <p:cond delay="0"/>
                                      </p:stCondLst>
                                      <p:childTnLst>
                                        <p:set>
                                          <p:cBhvr>
                                            <p:cTn id="104" dur="1" fill="hold">
                                              <p:stCondLst>
                                                <p:cond delay="0"/>
                                              </p:stCondLst>
                                            </p:cTn>
                                            <p:tgtEl>
                                              <p:spTgt spid="77"/>
                                            </p:tgtEl>
                                            <p:attrNameLst>
                                              <p:attrName>style.visibility</p:attrName>
                                            </p:attrNameLst>
                                          </p:cBhvr>
                                          <p:to>
                                            <p:strVal val="visible"/>
                                          </p:to>
                                        </p:set>
                                        <p:animEffect transition="in" filter="wipe(left)">
                                          <p:cBhvr>
                                            <p:cTn id="105" dur="500"/>
                                            <p:tgtEl>
                                              <p:spTgt spid="77"/>
                                            </p:tgtEl>
                                          </p:cBhvr>
                                        </p:animEffect>
                                      </p:childTnLst>
                                    </p:cTn>
                                  </p:par>
                                </p:childTnLst>
                              </p:cTn>
                            </p:par>
                            <p:par>
                              <p:cTn id="106" fill="hold">
                                <p:stCondLst>
                                  <p:cond delay="11500"/>
                                </p:stCondLst>
                                <p:childTnLst>
                                  <p:par>
                                    <p:cTn id="107" presetID="22" presetClass="entr" presetSubtype="8" fill="hold" grpId="0" nodeType="afterEffect">
                                      <p:stCondLst>
                                        <p:cond delay="0"/>
                                      </p:stCondLst>
                                      <p:childTnLst>
                                        <p:set>
                                          <p:cBhvr>
                                            <p:cTn id="108" dur="1" fill="hold">
                                              <p:stCondLst>
                                                <p:cond delay="0"/>
                                              </p:stCondLst>
                                            </p:cTn>
                                            <p:tgtEl>
                                              <p:spTgt spid="71"/>
                                            </p:tgtEl>
                                            <p:attrNameLst>
                                              <p:attrName>style.visibility</p:attrName>
                                            </p:attrNameLst>
                                          </p:cBhvr>
                                          <p:to>
                                            <p:strVal val="visible"/>
                                          </p:to>
                                        </p:set>
                                        <p:animEffect transition="in" filter="wipe(left)">
                                          <p:cBhvr>
                                            <p:cTn id="10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P spid="63" grpId="0"/>
          <p:bldP spid="64" grpId="0"/>
          <p:bldP spid="65" grpId="0"/>
          <p:bldP spid="66" grpId="0"/>
          <p:bldP spid="67" grpId="0"/>
          <p:bldP spid="68" grpId="0"/>
          <p:bldP spid="69" grpId="0"/>
          <p:bldP spid="70" grpId="0"/>
          <p:bldP spid="71" grpId="0"/>
          <p:bldP spid="72" grpId="0" animBg="1"/>
          <p:bldP spid="73" grpId="0" animBg="1"/>
          <p:bldP spid="74" grpId="0" animBg="1"/>
          <p:bldP spid="75" grpId="0" animBg="1"/>
          <p:bldP spid="76" grpId="0" animBg="1"/>
          <p:bldP spid="77" grpId="0" animBg="1"/>
          <p:bldP spid="36" grpId="0" animBg="1"/>
          <p:bldP spid="37" grpId="0"/>
          <p:bldP spid="38"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Logo Placeholder">
            <a:hlinkClick r:id="" action="ppaction://hlinkshowjump?jump=firstslide"/>
          </p:cNvPr>
          <p:cNvGraphicFramePr/>
          <p:nvPr>
            <p:extLst>
              <p:ext uri="{D42A27DB-BD31-4B8C-83A1-F6EECF244321}">
                <p14:modId xmlns:p14="http://schemas.microsoft.com/office/powerpoint/2010/main" val="1434070388"/>
              </p:ext>
            </p:extLst>
          </p:nvPr>
        </p:nvGraphicFramePr>
        <p:xfrm>
          <a:off x="4392926" y="3773801"/>
          <a:ext cx="3707466" cy="217547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8" name="Logo Placeholder">
            <a:hlinkClick r:id="" action="ppaction://hlinkshowjump?jump=firstslide"/>
          </p:cNvPr>
          <p:cNvGraphicFramePr/>
          <p:nvPr>
            <p:extLst>
              <p:ext uri="{D42A27DB-BD31-4B8C-83A1-F6EECF244321}">
                <p14:modId xmlns:p14="http://schemas.microsoft.com/office/powerpoint/2010/main" val="1618641968"/>
              </p:ext>
            </p:extLst>
          </p:nvPr>
        </p:nvGraphicFramePr>
        <p:xfrm>
          <a:off x="4392926" y="1144893"/>
          <a:ext cx="3707466" cy="217547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36" name="Rectangle 1035"/>
          <p:cNvSpPr/>
          <p:nvPr/>
        </p:nvSpPr>
        <p:spPr>
          <a:xfrm>
            <a:off x="2224494"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1754317"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501147" y="116632"/>
            <a:ext cx="1982621"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/SERVICES</a:t>
            </a:r>
            <a:endParaRPr lang="ms-MY" sz="3600" dirty="0">
              <a:solidFill>
                <a:schemeClr val="bg1"/>
              </a:solidFill>
              <a:latin typeface="Ostrich Sans" pitchFamily="2" charset="0"/>
            </a:endParaRPr>
          </a:p>
        </p:txBody>
      </p:sp>
      <p:sp>
        <p:nvSpPr>
          <p:cNvPr id="23" name="TextBox 22"/>
          <p:cNvSpPr txBox="1"/>
          <p:nvPr/>
        </p:nvSpPr>
        <p:spPr>
          <a:xfrm>
            <a:off x="2699792"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35" name="TextBox 34"/>
          <p:cNvSpPr txBox="1"/>
          <p:nvPr/>
        </p:nvSpPr>
        <p:spPr>
          <a:xfrm>
            <a:off x="977209" y="1288909"/>
            <a:ext cx="1627048" cy="338554"/>
          </a:xfrm>
          <a:prstGeom prst="rect">
            <a:avLst/>
          </a:prstGeom>
          <a:solidFill>
            <a:schemeClr val="tx1">
              <a:lumMod val="85000"/>
              <a:lumOff val="15000"/>
            </a:schemeClr>
          </a:solidFill>
        </p:spPr>
        <p:txBody>
          <a:bodyPr wrap="none" rtlCol="0">
            <a:spAutoFit/>
          </a:bodyPr>
          <a:lstStyle/>
          <a:p>
            <a:r>
              <a:rPr lang="en-US" sz="1600" kern="3000" spc="30" dirty="0" smtClean="0">
                <a:solidFill>
                  <a:schemeClr val="bg1"/>
                </a:solidFill>
                <a:latin typeface="Ostrich Sans Black" pitchFamily="2" charset="0"/>
              </a:rPr>
              <a:t>CUSTOMER SERVICES</a:t>
            </a:r>
            <a:endParaRPr lang="en-US" sz="1600" kern="3000" spc="30" dirty="0">
              <a:solidFill>
                <a:schemeClr val="bg1"/>
              </a:solidFill>
              <a:latin typeface="Ostrich Sans Black" pitchFamily="2" charset="0"/>
            </a:endParaRPr>
          </a:p>
        </p:txBody>
      </p:sp>
      <p:sp>
        <p:nvSpPr>
          <p:cNvPr id="37" name="Content Placeholder 10"/>
          <p:cNvSpPr txBox="1">
            <a:spLocks/>
          </p:cNvSpPr>
          <p:nvPr/>
        </p:nvSpPr>
        <p:spPr>
          <a:xfrm>
            <a:off x="755576" y="1720925"/>
            <a:ext cx="2709923" cy="1490820"/>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75000"/>
                    <a:lumOff val="25000"/>
                  </a:schemeClr>
                </a:solidFill>
                <a:latin typeface="Candara" pitchFamily="34" charset="0"/>
              </a:rPr>
              <a:t>Lorem</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ipsum</a:t>
            </a:r>
            <a:r>
              <a:rPr lang="en-US" sz="1100" b="1" kern="3000" spc="30" dirty="0">
                <a:solidFill>
                  <a:schemeClr val="tx1">
                    <a:lumMod val="75000"/>
                    <a:lumOff val="25000"/>
                  </a:schemeClr>
                </a:solidFill>
                <a:latin typeface="Candara" pitchFamily="34" charset="0"/>
              </a:rPr>
              <a:t> dolor sit </a:t>
            </a:r>
            <a:r>
              <a:rPr lang="en-US" sz="1100" b="1" kern="3000" spc="30" dirty="0" err="1">
                <a:solidFill>
                  <a:schemeClr val="tx1">
                    <a:lumMod val="75000"/>
                    <a:lumOff val="25000"/>
                  </a:schemeClr>
                </a:solidFill>
                <a:latin typeface="Candara" pitchFamily="34" charset="0"/>
              </a:rPr>
              <a:t>amet</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consectetur</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adipiscing</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elit</a:t>
            </a:r>
            <a:r>
              <a:rPr lang="en-US" sz="1100" b="1"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Nulla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feugiatbibendum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porttitor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Aenean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consectetur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dignissim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sapien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imperdiet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urna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tristique</a:t>
            </a:r>
            <a:r>
              <a:rPr lang="en-US" sz="1100" kern="3000" spc="30" dirty="0">
                <a:solidFill>
                  <a:schemeClr val="tx1">
                    <a:lumMod val="75000"/>
                    <a:lumOff val="25000"/>
                  </a:schemeClr>
                </a:solidFill>
                <a:latin typeface="Candara" pitchFamily="34" charset="0"/>
              </a:rPr>
              <a:t> vel.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ante </a:t>
            </a:r>
            <a:r>
              <a:rPr lang="en-US" sz="1100" kern="3000" spc="30" dirty="0" err="1">
                <a:solidFill>
                  <a:schemeClr val="tx1">
                    <a:lumMod val="75000"/>
                    <a:lumOff val="25000"/>
                  </a:schemeClr>
                </a:solidFill>
                <a:latin typeface="Candara" pitchFamily="34" charset="0"/>
              </a:rPr>
              <a:t>ipsum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primis</a:t>
            </a:r>
            <a:r>
              <a:rPr lang="en-US" sz="1100" kern="3000" spc="30" dirty="0">
                <a:solidFill>
                  <a:schemeClr val="tx1">
                    <a:lumMod val="75000"/>
                    <a:lumOff val="25000"/>
                  </a:schemeClr>
                </a:solidFill>
                <a:latin typeface="Candara" pitchFamily="34" charset="0"/>
              </a:rPr>
              <a:t> in </a:t>
            </a:r>
            <a:r>
              <a:rPr lang="en-US" sz="1100" kern="3000" spc="30" dirty="0" err="1">
                <a:solidFill>
                  <a:schemeClr val="tx1">
                    <a:lumMod val="75000"/>
                    <a:lumOff val="25000"/>
                  </a:schemeClr>
                </a:solidFill>
                <a:latin typeface="Candara" pitchFamily="34" charset="0"/>
              </a:rPr>
              <a:t>faucibus</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orci</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et </a:t>
            </a:r>
            <a:r>
              <a:rPr lang="en-US" sz="1100" kern="3000" spc="30" dirty="0" err="1">
                <a:solidFill>
                  <a:schemeClr val="tx1">
                    <a:lumMod val="75000"/>
                    <a:lumOff val="25000"/>
                  </a:schemeClr>
                </a:solidFill>
                <a:latin typeface="Candara" pitchFamily="34" charset="0"/>
              </a:rPr>
              <a:t>ultricesposuere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cubilia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Curae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Etiam</a:t>
            </a:r>
            <a:r>
              <a:rPr lang="en-US" sz="1100" kern="3000" spc="30" dirty="0">
                <a:solidFill>
                  <a:schemeClr val="tx1">
                    <a:lumMod val="75000"/>
                    <a:lumOff val="25000"/>
                  </a:schemeClr>
                </a:solidFill>
                <a:latin typeface="Candara" pitchFamily="34" charset="0"/>
              </a:rPr>
              <a:t> mi </a:t>
            </a:r>
            <a:r>
              <a:rPr lang="en-US" sz="1100" kern="3000" spc="30" dirty="0" err="1">
                <a:solidFill>
                  <a:schemeClr val="tx1">
                    <a:lumMod val="75000"/>
                    <a:lumOff val="25000"/>
                  </a:schemeClr>
                </a:solidFill>
                <a:latin typeface="Candara" pitchFamily="34" charset="0"/>
              </a:rPr>
              <a:t>lorem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vitae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a:t>
            </a:r>
            <a:r>
              <a:rPr lang="en-US" sz="1100" kern="3000" spc="30" dirty="0" smtClean="0">
                <a:solidFill>
                  <a:schemeClr val="tx1">
                    <a:lumMod val="75000"/>
                    <a:lumOff val="25000"/>
                  </a:schemeClr>
                </a:solidFill>
                <a:latin typeface="Candara" pitchFamily="34" charset="0"/>
              </a:rPr>
              <a:t>. </a:t>
            </a:r>
            <a:endParaRPr lang="en-US" sz="1100" kern="3000" spc="30" dirty="0">
              <a:solidFill>
                <a:schemeClr val="tx1">
                  <a:lumMod val="75000"/>
                  <a:lumOff val="25000"/>
                </a:schemeClr>
              </a:solidFill>
              <a:latin typeface="Candara" pitchFamily="34" charset="0"/>
            </a:endParaRPr>
          </a:p>
        </p:txBody>
      </p:sp>
      <p:sp>
        <p:nvSpPr>
          <p:cNvPr id="48" name="TextBox 47"/>
          <p:cNvSpPr txBox="1"/>
          <p:nvPr/>
        </p:nvSpPr>
        <p:spPr>
          <a:xfrm>
            <a:off x="977209" y="3861048"/>
            <a:ext cx="1370888" cy="338554"/>
          </a:xfrm>
          <a:prstGeom prst="rect">
            <a:avLst/>
          </a:prstGeom>
          <a:solidFill>
            <a:schemeClr val="tx1">
              <a:lumMod val="85000"/>
              <a:lumOff val="15000"/>
            </a:schemeClr>
          </a:solidFill>
        </p:spPr>
        <p:txBody>
          <a:bodyPr wrap="none" rtlCol="0">
            <a:spAutoFit/>
          </a:bodyPr>
          <a:lstStyle/>
          <a:p>
            <a:r>
              <a:rPr lang="en-US" sz="1600" kern="3000" spc="30" dirty="0" smtClean="0">
                <a:solidFill>
                  <a:schemeClr val="bg1"/>
                </a:solidFill>
                <a:latin typeface="Ostrich Sans Black" pitchFamily="2" charset="0"/>
              </a:rPr>
              <a:t>PUBLIC RELATION</a:t>
            </a:r>
            <a:endParaRPr lang="en-US" sz="1600" kern="3000" spc="30" dirty="0">
              <a:solidFill>
                <a:schemeClr val="bg1"/>
              </a:solidFill>
              <a:latin typeface="Ostrich Sans Black" pitchFamily="2" charset="0"/>
            </a:endParaRPr>
          </a:p>
        </p:txBody>
      </p:sp>
      <p:sp>
        <p:nvSpPr>
          <p:cNvPr id="51" name="Content Placeholder 10"/>
          <p:cNvSpPr txBox="1">
            <a:spLocks/>
          </p:cNvSpPr>
          <p:nvPr/>
        </p:nvSpPr>
        <p:spPr>
          <a:xfrm>
            <a:off x="755576" y="4293064"/>
            <a:ext cx="2709923" cy="1490820"/>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75000"/>
                    <a:lumOff val="25000"/>
                  </a:schemeClr>
                </a:solidFill>
                <a:latin typeface="Candara" pitchFamily="34" charset="0"/>
              </a:rPr>
              <a:t>Lorem</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ipsum</a:t>
            </a:r>
            <a:r>
              <a:rPr lang="en-US" sz="1100" b="1" kern="3000" spc="30" dirty="0">
                <a:solidFill>
                  <a:schemeClr val="tx1">
                    <a:lumMod val="75000"/>
                    <a:lumOff val="25000"/>
                  </a:schemeClr>
                </a:solidFill>
                <a:latin typeface="Candara" pitchFamily="34" charset="0"/>
              </a:rPr>
              <a:t> dolor sit </a:t>
            </a:r>
            <a:r>
              <a:rPr lang="en-US" sz="1100" b="1" kern="3000" spc="30" dirty="0" err="1">
                <a:solidFill>
                  <a:schemeClr val="tx1">
                    <a:lumMod val="75000"/>
                    <a:lumOff val="25000"/>
                  </a:schemeClr>
                </a:solidFill>
                <a:latin typeface="Candara" pitchFamily="34" charset="0"/>
              </a:rPr>
              <a:t>amet</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consectetur</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adipiscing</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elit</a:t>
            </a:r>
            <a:r>
              <a:rPr lang="en-US" sz="1100" b="1"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Nulla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feugiatbibendum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porttitor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Aenean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consectetur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dignissim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sapien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imperdiet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urna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tristique</a:t>
            </a:r>
            <a:r>
              <a:rPr lang="en-US" sz="1100" kern="3000" spc="30" dirty="0">
                <a:solidFill>
                  <a:schemeClr val="tx1">
                    <a:lumMod val="75000"/>
                    <a:lumOff val="25000"/>
                  </a:schemeClr>
                </a:solidFill>
                <a:latin typeface="Candara" pitchFamily="34" charset="0"/>
              </a:rPr>
              <a:t> vel.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ante </a:t>
            </a:r>
            <a:r>
              <a:rPr lang="en-US" sz="1100" kern="3000" spc="30" dirty="0" err="1">
                <a:solidFill>
                  <a:schemeClr val="tx1">
                    <a:lumMod val="75000"/>
                    <a:lumOff val="25000"/>
                  </a:schemeClr>
                </a:solidFill>
                <a:latin typeface="Candara" pitchFamily="34" charset="0"/>
              </a:rPr>
              <a:t>ipsum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primis</a:t>
            </a:r>
            <a:r>
              <a:rPr lang="en-US" sz="1100" kern="3000" spc="30" dirty="0">
                <a:solidFill>
                  <a:schemeClr val="tx1">
                    <a:lumMod val="75000"/>
                    <a:lumOff val="25000"/>
                  </a:schemeClr>
                </a:solidFill>
                <a:latin typeface="Candara" pitchFamily="34" charset="0"/>
              </a:rPr>
              <a:t> in </a:t>
            </a:r>
            <a:r>
              <a:rPr lang="en-US" sz="1100" kern="3000" spc="30" dirty="0" err="1">
                <a:solidFill>
                  <a:schemeClr val="tx1">
                    <a:lumMod val="75000"/>
                    <a:lumOff val="25000"/>
                  </a:schemeClr>
                </a:solidFill>
                <a:latin typeface="Candara" pitchFamily="34" charset="0"/>
              </a:rPr>
              <a:t>faucibus</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orci</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et </a:t>
            </a:r>
            <a:r>
              <a:rPr lang="en-US" sz="1100" kern="3000" spc="30" dirty="0" err="1">
                <a:solidFill>
                  <a:schemeClr val="tx1">
                    <a:lumMod val="75000"/>
                    <a:lumOff val="25000"/>
                  </a:schemeClr>
                </a:solidFill>
                <a:latin typeface="Candara" pitchFamily="34" charset="0"/>
              </a:rPr>
              <a:t>ultricesposuere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cubilia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Curae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Etiam</a:t>
            </a:r>
            <a:r>
              <a:rPr lang="en-US" sz="1100" kern="3000" spc="30" dirty="0">
                <a:solidFill>
                  <a:schemeClr val="tx1">
                    <a:lumMod val="75000"/>
                    <a:lumOff val="25000"/>
                  </a:schemeClr>
                </a:solidFill>
                <a:latin typeface="Candara" pitchFamily="34" charset="0"/>
              </a:rPr>
              <a:t> mi </a:t>
            </a:r>
            <a:r>
              <a:rPr lang="en-US" sz="1100" kern="3000" spc="30" dirty="0" err="1">
                <a:solidFill>
                  <a:schemeClr val="tx1">
                    <a:lumMod val="75000"/>
                    <a:lumOff val="25000"/>
                  </a:schemeClr>
                </a:solidFill>
                <a:latin typeface="Candara" pitchFamily="34" charset="0"/>
              </a:rPr>
              <a:t>lorem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vitae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a:t>
            </a:r>
            <a:r>
              <a:rPr lang="en-US" sz="1100" kern="3000" spc="30" dirty="0" smtClean="0">
                <a:solidFill>
                  <a:schemeClr val="tx1">
                    <a:lumMod val="75000"/>
                    <a:lumOff val="25000"/>
                  </a:schemeClr>
                </a:solidFill>
                <a:latin typeface="Candara" pitchFamily="34" charset="0"/>
              </a:rPr>
              <a:t>. </a:t>
            </a:r>
            <a:endParaRPr lang="en-US" sz="1100" kern="3000" spc="30" dirty="0">
              <a:solidFill>
                <a:schemeClr val="tx1">
                  <a:lumMod val="75000"/>
                  <a:lumOff val="25000"/>
                </a:schemeClr>
              </a:solidFill>
              <a:latin typeface="Candara" pitchFamily="34" charset="0"/>
            </a:endParaRPr>
          </a:p>
        </p:txBody>
      </p:sp>
      <p:sp>
        <p:nvSpPr>
          <p:cNvPr id="6" name="Rectangle 5"/>
          <p:cNvSpPr/>
          <p:nvPr/>
        </p:nvSpPr>
        <p:spPr>
          <a:xfrm>
            <a:off x="852185" y="1288909"/>
            <a:ext cx="125024" cy="33855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55" name="Rectangle 54"/>
          <p:cNvSpPr/>
          <p:nvPr/>
        </p:nvSpPr>
        <p:spPr>
          <a:xfrm>
            <a:off x="852185" y="3861048"/>
            <a:ext cx="125024" cy="33855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2" name="Rectangle 21">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24" name="Rectangle 23">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25" name="Rectangle 24"/>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6" name="Rectangle 25"/>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27" name="Rectangle 26"/>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27848909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4000">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14:bounceEnd="64000">
                                          <p:cBhvr additive="base">
                                            <p:cTn id="7" dur="1000" fill="hold"/>
                                            <p:tgtEl>
                                              <p:spTgt spid="25"/>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14:bounceEnd="64000">
                                          <p:cBhvr additive="base">
                                            <p:cTn id="16" dur="500" fill="hold"/>
                                            <p:tgtEl>
                                              <p:spTgt spid="27"/>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up)">
                                          <p:cBhvr>
                                            <p:cTn id="29" dur="500"/>
                                            <p:tgtEl>
                                              <p:spTgt spid="37"/>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left)">
                                          <p:cBhvr>
                                            <p:cTn id="37" dur="500"/>
                                            <p:tgtEl>
                                              <p:spTgt spid="55"/>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par>
                              <p:cTn id="42" fill="hold">
                                <p:stCondLst>
                                  <p:cond delay="5000"/>
                                </p:stCondLst>
                                <p:childTnLst>
                                  <p:par>
                                    <p:cTn id="43" presetID="22" presetClass="entr" presetSubtype="1"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up)">
                                          <p:cBhvr>
                                            <p:cTn id="45" dur="500"/>
                                            <p:tgtEl>
                                              <p:spTgt spid="51"/>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9" grpId="0">
            <p:bldAsOne/>
          </p:bldGraphic>
          <p:bldGraphic spid="28" grpId="0">
            <p:bldAsOne/>
          </p:bldGraphic>
          <p:bldP spid="35" grpId="0" animBg="1"/>
          <p:bldP spid="37" grpId="0"/>
          <p:bldP spid="48" grpId="0" animBg="1"/>
          <p:bldP spid="51" grpId="0"/>
          <p:bldP spid="6" grpId="0" animBg="1"/>
          <p:bldP spid="55" grpId="0" animBg="1"/>
          <p:bldP spid="25" grpId="0" animBg="1"/>
          <p:bldP spid="26" grpId="0"/>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0" fill="hold"/>
                                            <p:tgtEl>
                                              <p:spTgt spid="25"/>
                                            </p:tgtEl>
                                            <p:attrNameLst>
                                              <p:attrName>ppt_x</p:attrName>
                                            </p:attrNameLst>
                                          </p:cBhvr>
                                          <p:tavLst>
                                            <p:tav tm="0">
                                              <p:val>
                                                <p:strVal val="1+#ppt_w/2"/>
                                              </p:val>
                                            </p:tav>
                                            <p:tav tm="100000">
                                              <p:val>
                                                <p:strVal val="#ppt_x"/>
                                              </p:val>
                                            </p:tav>
                                          </p:tavLst>
                                        </p:anim>
                                        <p:anim calcmode="lin" valueType="num">
                                          <p:cBhvr additive="base">
                                            <p:cTn id="8" dur="10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left)">
                                          <p:cBhvr>
                                            <p:cTn id="12" dur="500"/>
                                            <p:tgtEl>
                                              <p:spTgt spid="26"/>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up)">
                                          <p:cBhvr>
                                            <p:cTn id="29" dur="500"/>
                                            <p:tgtEl>
                                              <p:spTgt spid="37"/>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left)">
                                          <p:cBhvr>
                                            <p:cTn id="37" dur="500"/>
                                            <p:tgtEl>
                                              <p:spTgt spid="55"/>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par>
                              <p:cTn id="42" fill="hold">
                                <p:stCondLst>
                                  <p:cond delay="5000"/>
                                </p:stCondLst>
                                <p:childTnLst>
                                  <p:par>
                                    <p:cTn id="43" presetID="22" presetClass="entr" presetSubtype="1" fill="hold" grpId="0" nodeType="after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up)">
                                          <p:cBhvr>
                                            <p:cTn id="45" dur="500"/>
                                            <p:tgtEl>
                                              <p:spTgt spid="51"/>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9" grpId="0">
            <p:bldAsOne/>
          </p:bldGraphic>
          <p:bldGraphic spid="28" grpId="0">
            <p:bldAsOne/>
          </p:bldGraphic>
          <p:bldP spid="35" grpId="0" animBg="1"/>
          <p:bldP spid="37" grpId="0"/>
          <p:bldP spid="48" grpId="0" animBg="1"/>
          <p:bldP spid="51" grpId="0"/>
          <p:bldP spid="6" grpId="0" animBg="1"/>
          <p:bldP spid="55" grpId="0" animBg="1"/>
          <p:bldP spid="25" grpId="0" animBg="1"/>
          <p:bldP spid="26" grpId="0"/>
          <p:bldP spid="27"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 name="Rectangle 1"/>
          <p:cNvSpPr/>
          <p:nvPr/>
        </p:nvSpPr>
        <p:spPr>
          <a:xfrm>
            <a:off x="1331640" y="2459504"/>
            <a:ext cx="7258718" cy="2862322"/>
          </a:xfrm>
          <a:prstGeom prst="rect">
            <a:avLst/>
          </a:prstGeom>
        </p:spPr>
        <p:txBody>
          <a:bodyPr wrap="none">
            <a:spAutoFit/>
          </a:bodyPr>
          <a:lstStyle/>
          <a:p>
            <a:r>
              <a:rPr lang="ms-MY" sz="6000" dirty="0" smtClean="0">
                <a:solidFill>
                  <a:schemeClr val="bg1"/>
                </a:solidFill>
                <a:latin typeface="Ostrich Sans Black" pitchFamily="2" charset="0"/>
                <a:ea typeface="Adobe Kaiti Std R" pitchFamily="18" charset="-128"/>
              </a:rPr>
              <a:t>We May Strong as </a:t>
            </a:r>
          </a:p>
          <a:p>
            <a:r>
              <a:rPr lang="ms-MY" sz="6000" dirty="0" smtClean="0">
                <a:solidFill>
                  <a:schemeClr val="bg1"/>
                </a:solidFill>
                <a:latin typeface="Ostrich Sans Black" pitchFamily="2" charset="0"/>
                <a:ea typeface="Adobe Kaiti Std R" pitchFamily="18" charset="-128"/>
              </a:rPr>
              <a:t>Individuals, but Together</a:t>
            </a:r>
          </a:p>
          <a:p>
            <a:r>
              <a:rPr lang="ms-MY" sz="6000" dirty="0" smtClean="0">
                <a:solidFill>
                  <a:schemeClr val="bg1"/>
                </a:solidFill>
                <a:latin typeface="Ostrich Sans Black" pitchFamily="2" charset="0"/>
                <a:ea typeface="Adobe Kaiti Std R" pitchFamily="18" charset="-128"/>
              </a:rPr>
              <a:t>We are Invincible!</a:t>
            </a:r>
          </a:p>
        </p:txBody>
      </p:sp>
      <p:sp>
        <p:nvSpPr>
          <p:cNvPr id="5" name="Rectangle 4"/>
          <p:cNvSpPr/>
          <p:nvPr/>
        </p:nvSpPr>
        <p:spPr>
          <a:xfrm>
            <a:off x="1302312" y="527675"/>
            <a:ext cx="1338829" cy="2400657"/>
          </a:xfrm>
          <a:prstGeom prst="rect">
            <a:avLst/>
          </a:prstGeom>
        </p:spPr>
        <p:txBody>
          <a:bodyPr wrap="none">
            <a:spAutoFit/>
          </a:bodyPr>
          <a:lstStyle/>
          <a:p>
            <a:pPr algn="ctr"/>
            <a:r>
              <a:rPr lang="en-US" sz="15000" dirty="0">
                <a:solidFill>
                  <a:schemeClr val="bg1"/>
                </a:solidFill>
                <a:latin typeface="Entypo" pitchFamily="2" charset="0"/>
                <a:ea typeface="Entypo" pitchFamily="2" charset="0"/>
              </a:rPr>
              <a:t>h</a:t>
            </a:r>
            <a:endParaRPr lang="ru-RU" sz="15000" dirty="0">
              <a:solidFill>
                <a:schemeClr val="bg1"/>
              </a:solidFill>
              <a:ea typeface="Entypo" pitchFamily="2" charset="0"/>
            </a:endParaRPr>
          </a:p>
        </p:txBody>
      </p:sp>
    </p:spTree>
    <p:extLst>
      <p:ext uri="{BB962C8B-B14F-4D97-AF65-F5344CB8AC3E}">
        <p14:creationId xmlns:p14="http://schemas.microsoft.com/office/powerpoint/2010/main" val="416897738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35"/>
          <p:cNvSpPr/>
          <p:nvPr/>
        </p:nvSpPr>
        <p:spPr>
          <a:xfrm>
            <a:off x="2555776"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2088232"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472012" y="116632"/>
            <a:ext cx="3235892"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/WORKFLOW</a:t>
            </a:r>
            <a:endParaRPr lang="ms-MY" sz="3600" dirty="0">
              <a:solidFill>
                <a:schemeClr val="bg1"/>
              </a:solidFill>
              <a:latin typeface="Ostrich Sans" pitchFamily="2" charset="0"/>
            </a:endParaRPr>
          </a:p>
        </p:txBody>
      </p:sp>
      <p:sp>
        <p:nvSpPr>
          <p:cNvPr id="23" name="TextBox 22"/>
          <p:cNvSpPr txBox="1"/>
          <p:nvPr/>
        </p:nvSpPr>
        <p:spPr>
          <a:xfrm>
            <a:off x="3131840"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83" name="TextBox 82"/>
          <p:cNvSpPr txBox="1"/>
          <p:nvPr/>
        </p:nvSpPr>
        <p:spPr>
          <a:xfrm>
            <a:off x="755576" y="2084722"/>
            <a:ext cx="2160239" cy="3416320"/>
          </a:xfrm>
          <a:prstGeom prst="rect">
            <a:avLst/>
          </a:prstGeom>
          <a:noFill/>
        </p:spPr>
        <p:txBody>
          <a:bodyPr wrap="square" numCol="1" spcCol="365760" rtlCol="0">
            <a:spAutoFit/>
          </a:bodyPr>
          <a:lstStyle/>
          <a:p>
            <a:r>
              <a:rPr lang="en-US" sz="1200" kern="3000" spc="30" dirty="0">
                <a:solidFill>
                  <a:schemeClr val="tx1">
                    <a:lumMod val="65000"/>
                    <a:lumOff val="35000"/>
                  </a:schemeClr>
                </a:solidFill>
                <a:latin typeface="Candara" pitchFamily="34" charset="0"/>
              </a:rPr>
              <a:t>Our commitment to combining highly effective working practices with paradigm-busting creativity means the only thing we’ll exceed are your expectations</a:t>
            </a:r>
            <a:r>
              <a:rPr lang="en-US" sz="1200" kern="3000" spc="30" dirty="0" smtClean="0">
                <a:solidFill>
                  <a:schemeClr val="tx1">
                    <a:lumMod val="65000"/>
                    <a:lumOff val="35000"/>
                  </a:schemeClr>
                </a:solidFill>
                <a:latin typeface="Candara" pitchFamily="34" charset="0"/>
              </a:rPr>
              <a:t>.</a:t>
            </a:r>
          </a:p>
          <a:p>
            <a:endParaRPr lang="en-US" sz="1200" kern="3000" spc="30" dirty="0" smtClean="0">
              <a:solidFill>
                <a:schemeClr val="tx1">
                  <a:lumMod val="65000"/>
                  <a:lumOff val="35000"/>
                </a:schemeClr>
              </a:solidFill>
              <a:latin typeface="Candara" pitchFamily="34" charset="0"/>
            </a:endParaRPr>
          </a:p>
          <a:p>
            <a:r>
              <a:rPr lang="en-US" sz="1200" kern="3000" spc="30" dirty="0" smtClean="0">
                <a:solidFill>
                  <a:schemeClr val="tx1">
                    <a:lumMod val="65000"/>
                    <a:lumOff val="35000"/>
                  </a:schemeClr>
                </a:solidFill>
                <a:latin typeface="Candara" pitchFamily="34" charset="0"/>
              </a:rPr>
              <a:t>Our team excels at marrying creative thinking with digital innovation. We all work within an established methodology, honed by years of experience, that allows us to manage budgets, deadlines and the business imperative with confidence.</a:t>
            </a:r>
          </a:p>
        </p:txBody>
      </p:sp>
      <p:sp>
        <p:nvSpPr>
          <p:cNvPr id="84" name="TextBox 83"/>
          <p:cNvSpPr txBox="1"/>
          <p:nvPr/>
        </p:nvSpPr>
        <p:spPr>
          <a:xfrm>
            <a:off x="866015" y="1696226"/>
            <a:ext cx="876843" cy="338554"/>
          </a:xfrm>
          <a:prstGeom prst="rect">
            <a:avLst/>
          </a:prstGeom>
          <a:solidFill>
            <a:schemeClr val="tx1">
              <a:lumMod val="85000"/>
              <a:lumOff val="15000"/>
            </a:schemeClr>
          </a:solidFill>
        </p:spPr>
        <p:txBody>
          <a:bodyPr wrap="none" rtlCol="0">
            <a:spAutoFit/>
          </a:bodyPr>
          <a:lstStyle/>
          <a:p>
            <a:r>
              <a:rPr lang="en-US" sz="1600" kern="3000" spc="30" dirty="0" smtClean="0">
                <a:solidFill>
                  <a:schemeClr val="bg1"/>
                </a:solidFill>
                <a:latin typeface="Ostrich Sans Black" pitchFamily="2" charset="0"/>
              </a:rPr>
              <a:t>SUMMARY</a:t>
            </a:r>
            <a:endParaRPr lang="en-US" sz="1600" kern="3000" spc="30" dirty="0">
              <a:solidFill>
                <a:schemeClr val="bg1"/>
              </a:solidFill>
              <a:latin typeface="Ostrich Sans Black" pitchFamily="2" charset="0"/>
            </a:endParaRPr>
          </a:p>
        </p:txBody>
      </p:sp>
      <p:sp>
        <p:nvSpPr>
          <p:cNvPr id="10" name="Freeform 9"/>
          <p:cNvSpPr/>
          <p:nvPr/>
        </p:nvSpPr>
        <p:spPr>
          <a:xfrm>
            <a:off x="3204832" y="1686486"/>
            <a:ext cx="2099412" cy="1385612"/>
          </a:xfrm>
          <a:custGeom>
            <a:avLst/>
            <a:gdLst>
              <a:gd name="connsiteX0" fmla="*/ 0 w 2099412"/>
              <a:gd name="connsiteY0" fmla="*/ 0 h 1259647"/>
              <a:gd name="connsiteX1" fmla="*/ 2099412 w 2099412"/>
              <a:gd name="connsiteY1" fmla="*/ 0 h 1259647"/>
              <a:gd name="connsiteX2" fmla="*/ 2099412 w 2099412"/>
              <a:gd name="connsiteY2" fmla="*/ 1259647 h 1259647"/>
              <a:gd name="connsiteX3" fmla="*/ 0 w 2099412"/>
              <a:gd name="connsiteY3" fmla="*/ 1259647 h 1259647"/>
              <a:gd name="connsiteX4" fmla="*/ 0 w 2099412"/>
              <a:gd name="connsiteY4" fmla="*/ 0 h 125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9412" h="1259647">
                <a:moveTo>
                  <a:pt x="0" y="0"/>
                </a:moveTo>
                <a:lnTo>
                  <a:pt x="2099412" y="0"/>
                </a:lnTo>
                <a:lnTo>
                  <a:pt x="2099412" y="1259647"/>
                </a:lnTo>
                <a:lnTo>
                  <a:pt x="0" y="1259647"/>
                </a:lnTo>
                <a:lnTo>
                  <a:pt x="0" y="0"/>
                </a:lnTo>
                <a:close/>
              </a:path>
            </a:pathLst>
          </a:custGeom>
          <a:solidFill>
            <a:srgbClr val="FF0000"/>
          </a:soli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kern="1200" dirty="0" smtClean="0">
                <a:solidFill>
                  <a:schemeClr val="bg1"/>
                </a:solidFill>
                <a:latin typeface="RaphaelIcons" pitchFamily="2" charset="0"/>
              </a:rPr>
              <a:t>G</a:t>
            </a:r>
          </a:p>
          <a:p>
            <a:pPr lvl="0" algn="ctr" defTabSz="1955800">
              <a:lnSpc>
                <a:spcPct val="90000"/>
              </a:lnSpc>
              <a:spcBef>
                <a:spcPct val="0"/>
              </a:spcBef>
              <a:spcAft>
                <a:spcPct val="35000"/>
              </a:spcAft>
            </a:pPr>
            <a:r>
              <a:rPr lang="en-US" sz="3200" kern="1200" dirty="0" smtClean="0">
                <a:latin typeface="Ostrich Sans Black" pitchFamily="2" charset="0"/>
              </a:rPr>
              <a:t>Operating</a:t>
            </a:r>
            <a:endParaRPr lang="en-US" sz="3200" kern="1200" dirty="0">
              <a:latin typeface="Ostrich Sans Black" pitchFamily="2" charset="0"/>
            </a:endParaRPr>
          </a:p>
        </p:txBody>
      </p:sp>
      <p:sp>
        <p:nvSpPr>
          <p:cNvPr id="12" name="Freeform 11"/>
          <p:cNvSpPr/>
          <p:nvPr/>
        </p:nvSpPr>
        <p:spPr>
          <a:xfrm>
            <a:off x="6144010" y="1686486"/>
            <a:ext cx="2099412" cy="1385612"/>
          </a:xfrm>
          <a:custGeom>
            <a:avLst/>
            <a:gdLst>
              <a:gd name="connsiteX0" fmla="*/ 0 w 2099412"/>
              <a:gd name="connsiteY0" fmla="*/ 0 h 1259647"/>
              <a:gd name="connsiteX1" fmla="*/ 2099412 w 2099412"/>
              <a:gd name="connsiteY1" fmla="*/ 0 h 1259647"/>
              <a:gd name="connsiteX2" fmla="*/ 2099412 w 2099412"/>
              <a:gd name="connsiteY2" fmla="*/ 1259647 h 1259647"/>
              <a:gd name="connsiteX3" fmla="*/ 0 w 2099412"/>
              <a:gd name="connsiteY3" fmla="*/ 1259647 h 1259647"/>
              <a:gd name="connsiteX4" fmla="*/ 0 w 2099412"/>
              <a:gd name="connsiteY4" fmla="*/ 0 h 125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9412" h="1259647">
                <a:moveTo>
                  <a:pt x="0" y="0"/>
                </a:moveTo>
                <a:lnTo>
                  <a:pt x="2099412" y="0"/>
                </a:lnTo>
                <a:lnTo>
                  <a:pt x="2099412" y="1259647"/>
                </a:lnTo>
                <a:lnTo>
                  <a:pt x="0" y="1259647"/>
                </a:lnTo>
                <a:lnTo>
                  <a:pt x="0" y="0"/>
                </a:lnTo>
                <a:close/>
              </a:path>
            </a:pathLst>
          </a:custGeom>
          <a:solidFill>
            <a:schemeClr val="tx1">
              <a:lumMod val="85000"/>
              <a:lumOff val="15000"/>
            </a:schemeClr>
          </a:solidFill>
          <a:ln>
            <a:noFill/>
          </a:ln>
        </p:spPr>
        <p:style>
          <a:lnRef idx="2">
            <a:scrgbClr r="0" g="0" b="0"/>
          </a:lnRef>
          <a:fillRef idx="1">
            <a:scrgbClr r="0" g="0" b="0"/>
          </a:fillRef>
          <a:effectRef idx="0">
            <a:schemeClr val="accent2">
              <a:hueOff val="1560506"/>
              <a:satOff val="-1946"/>
              <a:lumOff val="458"/>
              <a:alphaOff val="0"/>
            </a:schemeClr>
          </a:effectRef>
          <a:fontRef idx="minor">
            <a:schemeClr val="lt1"/>
          </a:fontRef>
        </p:style>
        <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kern="1200" dirty="0" smtClean="0">
                <a:solidFill>
                  <a:schemeClr val="bg1"/>
                </a:solidFill>
                <a:latin typeface="RaphaelIcons" pitchFamily="2" charset="0"/>
              </a:rPr>
              <a:t>]</a:t>
            </a:r>
          </a:p>
          <a:p>
            <a:pPr lvl="0" algn="ctr" defTabSz="1955800">
              <a:lnSpc>
                <a:spcPct val="90000"/>
              </a:lnSpc>
              <a:spcBef>
                <a:spcPct val="0"/>
              </a:spcBef>
              <a:spcAft>
                <a:spcPct val="35000"/>
              </a:spcAft>
            </a:pPr>
            <a:r>
              <a:rPr lang="en-US" sz="3200" kern="1200" dirty="0" smtClean="0">
                <a:latin typeface="Ostrich Sans Black" pitchFamily="2" charset="0"/>
              </a:rPr>
              <a:t>Supporting</a:t>
            </a:r>
            <a:endParaRPr lang="en-US" sz="3200" kern="1200" dirty="0">
              <a:latin typeface="Ostrich Sans Black" pitchFamily="2" charset="0"/>
            </a:endParaRPr>
          </a:p>
        </p:txBody>
      </p:sp>
      <p:sp>
        <p:nvSpPr>
          <p:cNvPr id="14" name="Freeform 13"/>
          <p:cNvSpPr/>
          <p:nvPr/>
        </p:nvSpPr>
        <p:spPr>
          <a:xfrm>
            <a:off x="6144010" y="3785899"/>
            <a:ext cx="2099412" cy="1385612"/>
          </a:xfrm>
          <a:custGeom>
            <a:avLst/>
            <a:gdLst>
              <a:gd name="connsiteX0" fmla="*/ 0 w 2099412"/>
              <a:gd name="connsiteY0" fmla="*/ 0 h 1259647"/>
              <a:gd name="connsiteX1" fmla="*/ 2099412 w 2099412"/>
              <a:gd name="connsiteY1" fmla="*/ 0 h 1259647"/>
              <a:gd name="connsiteX2" fmla="*/ 2099412 w 2099412"/>
              <a:gd name="connsiteY2" fmla="*/ 1259647 h 1259647"/>
              <a:gd name="connsiteX3" fmla="*/ 0 w 2099412"/>
              <a:gd name="connsiteY3" fmla="*/ 1259647 h 1259647"/>
              <a:gd name="connsiteX4" fmla="*/ 0 w 2099412"/>
              <a:gd name="connsiteY4" fmla="*/ 0 h 125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9412" h="1259647">
                <a:moveTo>
                  <a:pt x="0" y="0"/>
                </a:moveTo>
                <a:lnTo>
                  <a:pt x="2099412" y="0"/>
                </a:lnTo>
                <a:lnTo>
                  <a:pt x="2099412" y="1259647"/>
                </a:lnTo>
                <a:lnTo>
                  <a:pt x="0" y="1259647"/>
                </a:lnTo>
                <a:lnTo>
                  <a:pt x="0" y="0"/>
                </a:lnTo>
                <a:close/>
              </a:path>
            </a:pathLst>
          </a:custGeom>
          <a:solidFill>
            <a:schemeClr val="tx1">
              <a:lumMod val="65000"/>
              <a:lumOff val="35000"/>
            </a:schemeClr>
          </a:solidFill>
          <a:ln>
            <a:noFill/>
          </a:ln>
        </p:spPr>
        <p:style>
          <a:lnRef idx="2">
            <a:scrgbClr r="0" g="0" b="0"/>
          </a:lnRef>
          <a:fillRef idx="1">
            <a:scrgbClr r="0" g="0" b="0"/>
          </a:fillRef>
          <a:effectRef idx="0">
            <a:schemeClr val="accent2">
              <a:hueOff val="3121013"/>
              <a:satOff val="-3893"/>
              <a:lumOff val="915"/>
              <a:alphaOff val="0"/>
            </a:schemeClr>
          </a:effectRef>
          <a:fontRef idx="minor">
            <a:schemeClr val="lt1"/>
          </a:fontRef>
        </p:style>
        <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kern="1200" dirty="0" smtClean="0">
                <a:solidFill>
                  <a:schemeClr val="bg1"/>
                </a:solidFill>
                <a:latin typeface="RaphaelIcons" pitchFamily="2" charset="0"/>
              </a:rPr>
              <a:t>Ì</a:t>
            </a:r>
          </a:p>
          <a:p>
            <a:pPr lvl="0" algn="ctr" defTabSz="1955800">
              <a:lnSpc>
                <a:spcPct val="90000"/>
              </a:lnSpc>
              <a:spcBef>
                <a:spcPct val="0"/>
              </a:spcBef>
              <a:spcAft>
                <a:spcPct val="35000"/>
              </a:spcAft>
            </a:pPr>
            <a:r>
              <a:rPr lang="en-US" sz="3200" kern="1200" dirty="0" smtClean="0">
                <a:latin typeface="Ostrich Sans Black" pitchFamily="2" charset="0"/>
              </a:rPr>
              <a:t>Optimizing</a:t>
            </a:r>
            <a:endParaRPr lang="en-US" sz="3200" kern="1200" dirty="0">
              <a:latin typeface="Ostrich Sans Black" pitchFamily="2" charset="0"/>
            </a:endParaRPr>
          </a:p>
        </p:txBody>
      </p:sp>
      <p:sp>
        <p:nvSpPr>
          <p:cNvPr id="16" name="Freeform 15"/>
          <p:cNvSpPr/>
          <p:nvPr/>
        </p:nvSpPr>
        <p:spPr>
          <a:xfrm>
            <a:off x="3204832" y="3785899"/>
            <a:ext cx="2099412" cy="1385612"/>
          </a:xfrm>
          <a:custGeom>
            <a:avLst/>
            <a:gdLst>
              <a:gd name="connsiteX0" fmla="*/ 0 w 2099412"/>
              <a:gd name="connsiteY0" fmla="*/ 0 h 1259647"/>
              <a:gd name="connsiteX1" fmla="*/ 2099412 w 2099412"/>
              <a:gd name="connsiteY1" fmla="*/ 0 h 1259647"/>
              <a:gd name="connsiteX2" fmla="*/ 2099412 w 2099412"/>
              <a:gd name="connsiteY2" fmla="*/ 1259647 h 1259647"/>
              <a:gd name="connsiteX3" fmla="*/ 0 w 2099412"/>
              <a:gd name="connsiteY3" fmla="*/ 1259647 h 1259647"/>
              <a:gd name="connsiteX4" fmla="*/ 0 w 2099412"/>
              <a:gd name="connsiteY4" fmla="*/ 0 h 125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9412" h="1259647">
                <a:moveTo>
                  <a:pt x="0" y="0"/>
                </a:moveTo>
                <a:lnTo>
                  <a:pt x="2099412" y="0"/>
                </a:lnTo>
                <a:lnTo>
                  <a:pt x="2099412" y="1259647"/>
                </a:lnTo>
                <a:lnTo>
                  <a:pt x="0" y="1259647"/>
                </a:lnTo>
                <a:lnTo>
                  <a:pt x="0" y="0"/>
                </a:lnTo>
                <a:close/>
              </a:path>
            </a:pathLst>
          </a:custGeom>
          <a:solidFill>
            <a:schemeClr val="bg1">
              <a:lumMod val="50000"/>
            </a:schemeClr>
          </a:solidFill>
          <a:ln>
            <a:noFill/>
          </a:ln>
        </p:spPr>
        <p:style>
          <a:lnRef idx="2">
            <a:scrgbClr r="0" g="0" b="0"/>
          </a:lnRef>
          <a:fillRef idx="1">
            <a:scrgbClr r="0" g="0" b="0"/>
          </a:fillRef>
          <a:effectRef idx="0">
            <a:schemeClr val="accent2">
              <a:hueOff val="4681519"/>
              <a:satOff val="-5839"/>
              <a:lumOff val="1373"/>
              <a:alphaOff val="0"/>
            </a:schemeClr>
          </a:effectRef>
          <a:fontRef idx="minor">
            <a:schemeClr val="lt1"/>
          </a:fontRef>
        </p:style>
        <p:txBody>
          <a:bodyPr spcFirstLastPara="0" vert="horz" wrap="square" lIns="167640" tIns="167640" rIns="167640" bIns="167640" numCol="1" spcCol="1270" anchor="ctr" anchorCtr="0">
            <a:noAutofit/>
          </a:bodyPr>
          <a:lstStyle/>
          <a:p>
            <a:pPr lvl="0" algn="ctr" defTabSz="1955800">
              <a:lnSpc>
                <a:spcPct val="90000"/>
              </a:lnSpc>
              <a:spcBef>
                <a:spcPct val="0"/>
              </a:spcBef>
              <a:spcAft>
                <a:spcPct val="35000"/>
              </a:spcAft>
            </a:pPr>
            <a:r>
              <a:rPr lang="en-US" sz="4400" kern="1200" dirty="0" smtClean="0">
                <a:solidFill>
                  <a:schemeClr val="bg1"/>
                </a:solidFill>
                <a:latin typeface="RaphaelIcons" pitchFamily="2" charset="0"/>
              </a:rPr>
              <a:t>+</a:t>
            </a:r>
          </a:p>
          <a:p>
            <a:pPr lvl="0" algn="ctr" defTabSz="1955800">
              <a:lnSpc>
                <a:spcPct val="90000"/>
              </a:lnSpc>
              <a:spcBef>
                <a:spcPct val="0"/>
              </a:spcBef>
              <a:spcAft>
                <a:spcPct val="35000"/>
              </a:spcAft>
            </a:pPr>
            <a:r>
              <a:rPr lang="en-US" sz="3200" kern="1200" dirty="0" smtClean="0">
                <a:latin typeface="Ostrich Sans Black" pitchFamily="2" charset="0"/>
              </a:rPr>
              <a:t>Changing</a:t>
            </a:r>
            <a:endParaRPr lang="en-US" sz="3200" kern="1200" dirty="0">
              <a:latin typeface="Ostrich Sans Black" pitchFamily="2" charset="0"/>
            </a:endParaRPr>
          </a:p>
        </p:txBody>
      </p:sp>
      <p:sp>
        <p:nvSpPr>
          <p:cNvPr id="8" name="Rectangle 7"/>
          <p:cNvSpPr/>
          <p:nvPr/>
        </p:nvSpPr>
        <p:spPr>
          <a:xfrm>
            <a:off x="5452663" y="1749469"/>
            <a:ext cx="534121" cy="1323439"/>
          </a:xfrm>
          <a:prstGeom prst="rect">
            <a:avLst/>
          </a:prstGeom>
        </p:spPr>
        <p:txBody>
          <a:bodyPr wrap="none">
            <a:spAutoFit/>
          </a:bodyPr>
          <a:lstStyle/>
          <a:p>
            <a:pPr algn="ctr"/>
            <a:r>
              <a:rPr lang="en-US" sz="8000" dirty="0">
                <a:solidFill>
                  <a:schemeClr val="tx1">
                    <a:lumMod val="85000"/>
                    <a:lumOff val="15000"/>
                  </a:schemeClr>
                </a:solidFill>
                <a:latin typeface="RaphaelIcons" pitchFamily="2" charset="0"/>
              </a:rPr>
              <a:t>=</a:t>
            </a:r>
            <a:endParaRPr lang="ru-RU" sz="8000" dirty="0">
              <a:solidFill>
                <a:schemeClr val="tx1">
                  <a:lumMod val="85000"/>
                  <a:lumOff val="15000"/>
                </a:schemeClr>
              </a:solidFill>
            </a:endParaRPr>
          </a:p>
        </p:txBody>
      </p:sp>
      <p:sp>
        <p:nvSpPr>
          <p:cNvPr id="86" name="Rectangle 85"/>
          <p:cNvSpPr/>
          <p:nvPr/>
        </p:nvSpPr>
        <p:spPr>
          <a:xfrm rot="5400000">
            <a:off x="6910875" y="2767280"/>
            <a:ext cx="534121" cy="1323439"/>
          </a:xfrm>
          <a:prstGeom prst="rect">
            <a:avLst/>
          </a:prstGeom>
        </p:spPr>
        <p:txBody>
          <a:bodyPr wrap="none">
            <a:spAutoFit/>
          </a:bodyPr>
          <a:lstStyle/>
          <a:p>
            <a:pPr algn="ctr"/>
            <a:r>
              <a:rPr lang="en-US" sz="8000" dirty="0">
                <a:solidFill>
                  <a:schemeClr val="tx1">
                    <a:lumMod val="85000"/>
                    <a:lumOff val="15000"/>
                  </a:schemeClr>
                </a:solidFill>
                <a:latin typeface="RaphaelIcons" pitchFamily="2" charset="0"/>
              </a:rPr>
              <a:t>=</a:t>
            </a:r>
            <a:endParaRPr lang="ru-RU" sz="8000" dirty="0">
              <a:solidFill>
                <a:schemeClr val="tx1">
                  <a:lumMod val="85000"/>
                  <a:lumOff val="15000"/>
                </a:schemeClr>
              </a:solidFill>
            </a:endParaRPr>
          </a:p>
        </p:txBody>
      </p:sp>
      <p:sp>
        <p:nvSpPr>
          <p:cNvPr id="88" name="Rectangle 87"/>
          <p:cNvSpPr/>
          <p:nvPr/>
        </p:nvSpPr>
        <p:spPr>
          <a:xfrm rot="10800000">
            <a:off x="5452663" y="3852419"/>
            <a:ext cx="534121" cy="1323439"/>
          </a:xfrm>
          <a:prstGeom prst="rect">
            <a:avLst/>
          </a:prstGeom>
        </p:spPr>
        <p:txBody>
          <a:bodyPr wrap="none">
            <a:spAutoFit/>
          </a:bodyPr>
          <a:lstStyle/>
          <a:p>
            <a:pPr algn="ctr"/>
            <a:r>
              <a:rPr lang="en-US" sz="8000" dirty="0">
                <a:solidFill>
                  <a:schemeClr val="tx1">
                    <a:lumMod val="85000"/>
                    <a:lumOff val="15000"/>
                  </a:schemeClr>
                </a:solidFill>
                <a:latin typeface="RaphaelIcons" pitchFamily="2" charset="0"/>
              </a:rPr>
              <a:t>=</a:t>
            </a:r>
            <a:endParaRPr lang="ru-RU" sz="8000" dirty="0">
              <a:solidFill>
                <a:schemeClr val="tx1">
                  <a:lumMod val="85000"/>
                  <a:lumOff val="15000"/>
                </a:schemeClr>
              </a:solidFill>
            </a:endParaRPr>
          </a:p>
        </p:txBody>
      </p:sp>
      <p:sp>
        <p:nvSpPr>
          <p:cNvPr id="25" name="Rectangle 24">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26" name="Rectangle 25">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27" name="Rectangle 26"/>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8" name="Rectangle 27"/>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29" name="Rectangle 28"/>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259705744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64000">
                                          <p:cBhvr additive="base">
                                            <p:cTn id="7" dur="1000" fill="hold"/>
                                            <p:tgtEl>
                                              <p:spTgt spid="27"/>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64000">
                                          <p:cBhvr additive="base">
                                            <p:cTn id="16" dur="500" fill="hold"/>
                                            <p:tgtEl>
                                              <p:spTgt spid="29"/>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ipe(left)">
                                          <p:cBhvr>
                                            <p:cTn id="21" dur="500"/>
                                            <p:tgtEl>
                                              <p:spTgt spid="8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wipe(up)">
                                          <p:cBhvr>
                                            <p:cTn id="25" dur="500"/>
                                            <p:tgtEl>
                                              <p:spTgt spid="83"/>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6"/>
                                            </p:tgtEl>
                                            <p:attrNameLst>
                                              <p:attrName>style.visibility</p:attrName>
                                            </p:attrNameLst>
                                          </p:cBhvr>
                                          <p:to>
                                            <p:strVal val="visible"/>
                                          </p:to>
                                        </p:set>
                                        <p:animEffect transition="in" filter="fade">
                                          <p:cBhvr>
                                            <p:cTn id="41" dur="500"/>
                                            <p:tgtEl>
                                              <p:spTgt spid="86"/>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animBg="1"/>
          <p:bldP spid="10" grpId="0" animBg="1"/>
          <p:bldP spid="12" grpId="0" animBg="1"/>
          <p:bldP spid="14" grpId="0" animBg="1"/>
          <p:bldP spid="16" grpId="0" animBg="1"/>
          <p:bldP spid="8" grpId="0"/>
          <p:bldP spid="86" grpId="0"/>
          <p:bldP spid="88" grpId="0"/>
          <p:bldP spid="27" grpId="0" animBg="1"/>
          <p:bldP spid="28" grpId="0"/>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1+#ppt_w/2"/>
                                              </p:val>
                                            </p:tav>
                                            <p:tav tm="100000">
                                              <p:val>
                                                <p:strVal val="#ppt_x"/>
                                              </p:val>
                                            </p:tav>
                                          </p:tavLst>
                                        </p:anim>
                                        <p:anim calcmode="lin" valueType="num">
                                          <p:cBhvr additive="base">
                                            <p:cTn id="8" dur="10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ipe(left)">
                                          <p:cBhvr>
                                            <p:cTn id="21" dur="500"/>
                                            <p:tgtEl>
                                              <p:spTgt spid="84"/>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wipe(up)">
                                          <p:cBhvr>
                                            <p:cTn id="25" dur="500"/>
                                            <p:tgtEl>
                                              <p:spTgt spid="83"/>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6"/>
                                            </p:tgtEl>
                                            <p:attrNameLst>
                                              <p:attrName>style.visibility</p:attrName>
                                            </p:attrNameLst>
                                          </p:cBhvr>
                                          <p:to>
                                            <p:strVal val="visible"/>
                                          </p:to>
                                        </p:set>
                                        <p:animEffect transition="in" filter="fade">
                                          <p:cBhvr>
                                            <p:cTn id="41" dur="500"/>
                                            <p:tgtEl>
                                              <p:spTgt spid="86"/>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500"/>
                                            <p:tgtEl>
                                              <p:spTgt spid="88"/>
                                            </p:tgtEl>
                                          </p:cBhvr>
                                        </p:animEffect>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animBg="1"/>
          <p:bldP spid="10" grpId="0" animBg="1"/>
          <p:bldP spid="12" grpId="0" animBg="1"/>
          <p:bldP spid="14" grpId="0" animBg="1"/>
          <p:bldP spid="16" grpId="0" animBg="1"/>
          <p:bldP spid="8" grpId="0"/>
          <p:bldP spid="86" grpId="0"/>
          <p:bldP spid="88" grpId="0"/>
          <p:bldP spid="27" grpId="0" animBg="1"/>
          <p:bldP spid="28" grpId="0"/>
          <p:bldP spid="29"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35"/>
          <p:cNvSpPr/>
          <p:nvPr/>
        </p:nvSpPr>
        <p:spPr>
          <a:xfrm>
            <a:off x="3203848"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2736304"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472012" y="116632"/>
            <a:ext cx="3235892"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/SWOT ANALYSIS</a:t>
            </a:r>
            <a:endParaRPr lang="ms-MY" sz="3600" dirty="0">
              <a:solidFill>
                <a:schemeClr val="bg1"/>
              </a:solidFill>
              <a:latin typeface="Ostrich Sans" pitchFamily="2" charset="0"/>
            </a:endParaRPr>
          </a:p>
        </p:txBody>
      </p:sp>
      <p:sp>
        <p:nvSpPr>
          <p:cNvPr id="23" name="TextBox 22"/>
          <p:cNvSpPr txBox="1"/>
          <p:nvPr/>
        </p:nvSpPr>
        <p:spPr>
          <a:xfrm>
            <a:off x="3707904"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33" name="Rectangle 32"/>
          <p:cNvSpPr/>
          <p:nvPr/>
        </p:nvSpPr>
        <p:spPr>
          <a:xfrm>
            <a:off x="922316" y="2422021"/>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5" name="Title 23"/>
          <p:cNvSpPr>
            <a:spLocks noGrp="1"/>
          </p:cNvSpPr>
          <p:nvPr>
            <p:ph type="ctrTitle"/>
          </p:nvPr>
        </p:nvSpPr>
        <p:spPr>
          <a:xfrm>
            <a:off x="827585" y="1074338"/>
            <a:ext cx="4824536" cy="1058518"/>
          </a:xfrm>
        </p:spPr>
        <p:txBody>
          <a:bodyPr>
            <a:noAutofit/>
          </a:bodyPr>
          <a:lstStyle/>
          <a:p>
            <a:pPr algn="l"/>
            <a:r>
              <a:rPr lang="en-US" sz="1600" kern="3000" spc="30" dirty="0" smtClean="0">
                <a:solidFill>
                  <a:schemeClr val="tx1">
                    <a:lumMod val="85000"/>
                    <a:lumOff val="15000"/>
                  </a:schemeClr>
                </a:solidFill>
                <a:latin typeface="Candara" pitchFamily="34" charset="0"/>
              </a:rPr>
              <a:t>Our proven methodology ensures we deliver on time, to budget and exceed expectations time after time after time.</a:t>
            </a:r>
            <a:endParaRPr lang="en-US" sz="1600" kern="3000" spc="30" dirty="0">
              <a:solidFill>
                <a:schemeClr val="tx1">
                  <a:lumMod val="85000"/>
                  <a:lumOff val="15000"/>
                </a:schemeClr>
              </a:solidFill>
              <a:latin typeface="Candara" pitchFamily="34" charset="0"/>
              <a:ea typeface="Adobe Gothic Std B" pitchFamily="34" charset="-128"/>
            </a:endParaRPr>
          </a:p>
        </p:txBody>
      </p:sp>
      <p:sp>
        <p:nvSpPr>
          <p:cNvPr id="37" name="Rectangle 36"/>
          <p:cNvSpPr/>
          <p:nvPr/>
        </p:nvSpPr>
        <p:spPr>
          <a:xfrm>
            <a:off x="6222827" y="2401247"/>
            <a:ext cx="1741182" cy="1015663"/>
          </a:xfrm>
          <a:prstGeom prst="rect">
            <a:avLst/>
          </a:prstGeom>
          <a:solidFill>
            <a:schemeClr val="bg1">
              <a:lumMod val="75000"/>
            </a:schemeClr>
          </a:solidFill>
        </p:spPr>
        <p:txBody>
          <a:bodyPr wrap="none">
            <a:spAutoFit/>
          </a:bodyPr>
          <a:lstStyle/>
          <a:p>
            <a:r>
              <a:rPr lang="en-US" sz="3200" dirty="0">
                <a:solidFill>
                  <a:schemeClr val="bg1"/>
                </a:solidFill>
                <a:latin typeface="Sosa" pitchFamily="2" charset="0"/>
                <a:ea typeface="Entypo" pitchFamily="2" charset="0"/>
              </a:rPr>
              <a:t>õ</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WEAKNESSES</a:t>
            </a:r>
            <a:endParaRPr lang="ms-MY" sz="2800" dirty="0">
              <a:solidFill>
                <a:schemeClr val="bg1"/>
              </a:solidFill>
              <a:latin typeface="Ostrich Sans Black" pitchFamily="2" charset="0"/>
              <a:ea typeface="Adobe Kaiti Std R" pitchFamily="18" charset="-128"/>
            </a:endParaRPr>
          </a:p>
        </p:txBody>
      </p:sp>
      <p:sp>
        <p:nvSpPr>
          <p:cNvPr id="38" name="Rectangle 37"/>
          <p:cNvSpPr/>
          <p:nvPr/>
        </p:nvSpPr>
        <p:spPr>
          <a:xfrm>
            <a:off x="6222827" y="3634602"/>
            <a:ext cx="1949573" cy="1015663"/>
          </a:xfrm>
          <a:prstGeom prst="rect">
            <a:avLst/>
          </a:prstGeom>
          <a:solidFill>
            <a:schemeClr val="bg1">
              <a:lumMod val="75000"/>
            </a:schemeClr>
          </a:solidFill>
        </p:spPr>
        <p:txBody>
          <a:bodyPr wrap="none">
            <a:spAutoFit/>
          </a:bodyPr>
          <a:lstStyle/>
          <a:p>
            <a:r>
              <a:rPr lang="en-US" sz="3200" dirty="0">
                <a:solidFill>
                  <a:schemeClr val="bg1"/>
                </a:solidFill>
                <a:latin typeface="Sosa" pitchFamily="2" charset="0"/>
                <a:ea typeface="Entypo" pitchFamily="2" charset="0"/>
              </a:rPr>
              <a:t>ö</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OPPORTUNITIES</a:t>
            </a:r>
            <a:endParaRPr lang="ms-MY" sz="2800" dirty="0">
              <a:solidFill>
                <a:schemeClr val="bg1"/>
              </a:solidFill>
              <a:latin typeface="Ostrich Sans Black" pitchFamily="2" charset="0"/>
              <a:ea typeface="Adobe Kaiti Std R" pitchFamily="18" charset="-128"/>
            </a:endParaRPr>
          </a:p>
        </p:txBody>
      </p:sp>
      <p:sp>
        <p:nvSpPr>
          <p:cNvPr id="39" name="Rectangle 38"/>
          <p:cNvSpPr/>
          <p:nvPr/>
        </p:nvSpPr>
        <p:spPr>
          <a:xfrm>
            <a:off x="6226550" y="4872062"/>
            <a:ext cx="1244251" cy="1015663"/>
          </a:xfrm>
          <a:prstGeom prst="rect">
            <a:avLst/>
          </a:prstGeom>
          <a:solidFill>
            <a:schemeClr val="bg1">
              <a:lumMod val="75000"/>
            </a:schemeClr>
          </a:solidFill>
        </p:spPr>
        <p:txBody>
          <a:bodyPr wrap="none">
            <a:spAutoFit/>
          </a:bodyPr>
          <a:lstStyle/>
          <a:p>
            <a:r>
              <a:rPr lang="en-US" sz="3200" dirty="0">
                <a:solidFill>
                  <a:schemeClr val="bg1"/>
                </a:solidFill>
                <a:latin typeface="Sosa" pitchFamily="2" charset="0"/>
                <a:ea typeface="Entypo" pitchFamily="2" charset="0"/>
              </a:rPr>
              <a:t>û</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THREATS</a:t>
            </a:r>
            <a:endParaRPr lang="ms-MY" sz="2800" dirty="0">
              <a:solidFill>
                <a:schemeClr val="bg1"/>
              </a:solidFill>
              <a:latin typeface="Ostrich Sans Black" pitchFamily="2" charset="0"/>
              <a:ea typeface="Adobe Kaiti Std R" pitchFamily="18" charset="-128"/>
            </a:endParaRPr>
          </a:p>
        </p:txBody>
      </p:sp>
      <p:sp>
        <p:nvSpPr>
          <p:cNvPr id="40" name="Rectangle 39"/>
          <p:cNvSpPr/>
          <p:nvPr/>
        </p:nvSpPr>
        <p:spPr>
          <a:xfrm>
            <a:off x="1296144" y="2348880"/>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41" name="Rectangle 40"/>
          <p:cNvSpPr/>
          <p:nvPr/>
        </p:nvSpPr>
        <p:spPr>
          <a:xfrm>
            <a:off x="922316" y="3214109"/>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48" name="Rectangle 47"/>
          <p:cNvSpPr/>
          <p:nvPr/>
        </p:nvSpPr>
        <p:spPr>
          <a:xfrm>
            <a:off x="1296144" y="3140968"/>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51" name="Rectangle 50"/>
          <p:cNvSpPr/>
          <p:nvPr/>
        </p:nvSpPr>
        <p:spPr>
          <a:xfrm>
            <a:off x="922316" y="4054105"/>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55" name="Rectangle 54"/>
          <p:cNvSpPr/>
          <p:nvPr/>
        </p:nvSpPr>
        <p:spPr>
          <a:xfrm>
            <a:off x="1296144" y="3980964"/>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58" name="Rectangle 57"/>
          <p:cNvSpPr/>
          <p:nvPr/>
        </p:nvSpPr>
        <p:spPr>
          <a:xfrm>
            <a:off x="922316" y="4870293"/>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61" name="Rectangle 60"/>
          <p:cNvSpPr/>
          <p:nvPr/>
        </p:nvSpPr>
        <p:spPr>
          <a:xfrm>
            <a:off x="1296144" y="4797152"/>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62" name="Rectangle 61"/>
          <p:cNvSpPr/>
          <p:nvPr/>
        </p:nvSpPr>
        <p:spPr>
          <a:xfrm>
            <a:off x="6222827" y="1124744"/>
            <a:ext cx="1388522" cy="1015663"/>
          </a:xfrm>
          <a:prstGeom prst="rect">
            <a:avLst/>
          </a:prstGeom>
          <a:solidFill>
            <a:srgbClr val="FF0000"/>
          </a:solidFill>
        </p:spPr>
        <p:txBody>
          <a:bodyPr wrap="none">
            <a:spAutoFit/>
          </a:bodyPr>
          <a:lstStyle/>
          <a:p>
            <a:r>
              <a:rPr lang="en-US" sz="3200" dirty="0" smtClean="0">
                <a:solidFill>
                  <a:schemeClr val="bg1"/>
                </a:solidFill>
                <a:latin typeface="Sosa" pitchFamily="2" charset="0"/>
                <a:ea typeface="Entypo" pitchFamily="2" charset="0"/>
              </a:rPr>
              <a:t>ú</a:t>
            </a:r>
            <a:endParaRPr lang="ru-RU" sz="3200" dirty="0" smtClean="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STRENTGH</a:t>
            </a:r>
            <a:endParaRPr lang="ms-MY" sz="2800" dirty="0">
              <a:solidFill>
                <a:schemeClr val="bg1"/>
              </a:solidFill>
              <a:latin typeface="Ostrich Sans Black" pitchFamily="2" charset="0"/>
              <a:ea typeface="Adobe Kaiti Std R" pitchFamily="18" charset="-128"/>
            </a:endParaRPr>
          </a:p>
        </p:txBody>
      </p:sp>
      <p:sp>
        <p:nvSpPr>
          <p:cNvPr id="27" name="Rectangle 26">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28" name="Rectangle 27">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29" name="Rectangle 28"/>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0" name="Rectangle 29"/>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31" name="Rectangle 30"/>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15882259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64000">
                                          <p:cBhvr additive="base">
                                            <p:cTn id="7" dur="1000" fill="hold"/>
                                            <p:tgtEl>
                                              <p:spTgt spid="29"/>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14:bounceEnd="64000">
                                          <p:cBhvr additive="base">
                                            <p:cTn id="16" dur="500" fill="hold"/>
                                            <p:tgtEl>
                                              <p:spTgt spid="31"/>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3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up)">
                                          <p:cBhvr>
                                            <p:cTn id="55" dur="500"/>
                                            <p:tgtEl>
                                              <p:spTgt spid="4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Effect transition="in" filter="fade">
                                          <p:cBhvr>
                                            <p:cTn id="71" dur="500"/>
                                            <p:tgtEl>
                                              <p:spTgt spid="51"/>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8000"/>
                                </p:stCondLst>
                                <p:childTnLst>
                                  <p:par>
                                    <p:cTn id="83" presetID="22" presetClass="entr" presetSubtype="1"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wipe(up)">
                                          <p:cBhvr>
                                            <p:cTn id="8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7" grpId="0" animBg="1"/>
          <p:bldP spid="38" grpId="0" animBg="1"/>
          <p:bldP spid="39" grpId="0" animBg="1"/>
          <p:bldP spid="40" grpId="0"/>
          <p:bldP spid="41" grpId="0" animBg="1"/>
          <p:bldP spid="48" grpId="0"/>
          <p:bldP spid="51" grpId="0" animBg="1"/>
          <p:bldP spid="55" grpId="0"/>
          <p:bldP spid="58" grpId="0" animBg="1"/>
          <p:bldP spid="61" grpId="0"/>
          <p:bldP spid="62" grpId="0" animBg="1"/>
          <p:bldP spid="29" grpId="0" animBg="1"/>
          <p:bldP spid="30" grpId="0"/>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1+#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ppt_x"/>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up)">
                                          <p:cBhvr>
                                            <p:cTn id="55" dur="500"/>
                                            <p:tgtEl>
                                              <p:spTgt spid="4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Effect transition="in" filter="fade">
                                          <p:cBhvr>
                                            <p:cTn id="71" dur="500"/>
                                            <p:tgtEl>
                                              <p:spTgt spid="51"/>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8000"/>
                                </p:stCondLst>
                                <p:childTnLst>
                                  <p:par>
                                    <p:cTn id="83" presetID="22" presetClass="entr" presetSubtype="1"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wipe(up)">
                                          <p:cBhvr>
                                            <p:cTn id="8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7" grpId="0" animBg="1"/>
          <p:bldP spid="38" grpId="0" animBg="1"/>
          <p:bldP spid="39" grpId="0" animBg="1"/>
          <p:bldP spid="40" grpId="0"/>
          <p:bldP spid="41" grpId="0" animBg="1"/>
          <p:bldP spid="48" grpId="0"/>
          <p:bldP spid="51" grpId="0" animBg="1"/>
          <p:bldP spid="55" grpId="0"/>
          <p:bldP spid="58" grpId="0" animBg="1"/>
          <p:bldP spid="61" grpId="0"/>
          <p:bldP spid="62" grpId="0" animBg="1"/>
          <p:bldP spid="29" grpId="0" animBg="1"/>
          <p:bldP spid="30" grpId="0"/>
          <p:bldP spid="31"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35"/>
          <p:cNvSpPr/>
          <p:nvPr/>
        </p:nvSpPr>
        <p:spPr>
          <a:xfrm>
            <a:off x="3203848"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2736304"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472012" y="116632"/>
            <a:ext cx="3235892"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/SWOT ANALYSIS</a:t>
            </a:r>
            <a:endParaRPr lang="ms-MY" sz="3600" dirty="0">
              <a:solidFill>
                <a:schemeClr val="bg1"/>
              </a:solidFill>
              <a:latin typeface="Ostrich Sans" pitchFamily="2" charset="0"/>
            </a:endParaRPr>
          </a:p>
        </p:txBody>
      </p:sp>
      <p:sp>
        <p:nvSpPr>
          <p:cNvPr id="23" name="TextBox 22"/>
          <p:cNvSpPr txBox="1"/>
          <p:nvPr/>
        </p:nvSpPr>
        <p:spPr>
          <a:xfrm>
            <a:off x="3707904"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33" name="Rectangle 32"/>
          <p:cNvSpPr/>
          <p:nvPr/>
        </p:nvSpPr>
        <p:spPr>
          <a:xfrm>
            <a:off x="922316" y="2422021"/>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5" name="Title 23"/>
          <p:cNvSpPr>
            <a:spLocks noGrp="1"/>
          </p:cNvSpPr>
          <p:nvPr>
            <p:ph type="ctrTitle"/>
          </p:nvPr>
        </p:nvSpPr>
        <p:spPr>
          <a:xfrm>
            <a:off x="827585" y="1074338"/>
            <a:ext cx="4824536" cy="1058518"/>
          </a:xfrm>
        </p:spPr>
        <p:txBody>
          <a:bodyPr>
            <a:noAutofit/>
          </a:bodyPr>
          <a:lstStyle/>
          <a:p>
            <a:pPr algn="l"/>
            <a:r>
              <a:rPr lang="en-US" sz="1600" kern="3000" spc="30" dirty="0" smtClean="0">
                <a:solidFill>
                  <a:schemeClr val="tx1">
                    <a:lumMod val="85000"/>
                    <a:lumOff val="15000"/>
                  </a:schemeClr>
                </a:solidFill>
                <a:latin typeface="Candara" pitchFamily="34" charset="0"/>
              </a:rPr>
              <a:t>Our proven methodology ensures we deliver on time, to budget and exceed expectations time after time after time.</a:t>
            </a:r>
            <a:endParaRPr lang="en-US" sz="1600" kern="3000" spc="30" dirty="0">
              <a:solidFill>
                <a:schemeClr val="tx1">
                  <a:lumMod val="85000"/>
                  <a:lumOff val="15000"/>
                </a:schemeClr>
              </a:solidFill>
              <a:latin typeface="Candara" pitchFamily="34" charset="0"/>
              <a:ea typeface="Adobe Gothic Std B" pitchFamily="34" charset="-128"/>
            </a:endParaRPr>
          </a:p>
        </p:txBody>
      </p:sp>
      <p:sp>
        <p:nvSpPr>
          <p:cNvPr id="37" name="Rectangle 36"/>
          <p:cNvSpPr/>
          <p:nvPr/>
        </p:nvSpPr>
        <p:spPr>
          <a:xfrm>
            <a:off x="6222827" y="2401247"/>
            <a:ext cx="1741182" cy="1015663"/>
          </a:xfrm>
          <a:prstGeom prst="rect">
            <a:avLst/>
          </a:prstGeom>
          <a:solidFill>
            <a:srgbClr val="FF0000"/>
          </a:solidFill>
        </p:spPr>
        <p:txBody>
          <a:bodyPr wrap="none">
            <a:spAutoFit/>
          </a:bodyPr>
          <a:lstStyle/>
          <a:p>
            <a:r>
              <a:rPr lang="en-US" sz="3200" dirty="0">
                <a:solidFill>
                  <a:schemeClr val="bg1"/>
                </a:solidFill>
                <a:latin typeface="Sosa" pitchFamily="2" charset="0"/>
                <a:ea typeface="Entypo" pitchFamily="2" charset="0"/>
              </a:rPr>
              <a:t>õ</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WEAKNESSES</a:t>
            </a:r>
            <a:endParaRPr lang="ms-MY" sz="2800" dirty="0">
              <a:solidFill>
                <a:schemeClr val="bg1"/>
              </a:solidFill>
              <a:latin typeface="Ostrich Sans Black" pitchFamily="2" charset="0"/>
              <a:ea typeface="Adobe Kaiti Std R" pitchFamily="18" charset="-128"/>
            </a:endParaRPr>
          </a:p>
        </p:txBody>
      </p:sp>
      <p:sp>
        <p:nvSpPr>
          <p:cNvPr id="38" name="Rectangle 37"/>
          <p:cNvSpPr/>
          <p:nvPr/>
        </p:nvSpPr>
        <p:spPr>
          <a:xfrm>
            <a:off x="6222827" y="3634602"/>
            <a:ext cx="1949573" cy="1015663"/>
          </a:xfrm>
          <a:prstGeom prst="rect">
            <a:avLst/>
          </a:prstGeom>
          <a:solidFill>
            <a:schemeClr val="bg1">
              <a:lumMod val="75000"/>
            </a:schemeClr>
          </a:solidFill>
        </p:spPr>
        <p:txBody>
          <a:bodyPr wrap="none">
            <a:spAutoFit/>
          </a:bodyPr>
          <a:lstStyle/>
          <a:p>
            <a:r>
              <a:rPr lang="en-US" sz="3200" dirty="0">
                <a:solidFill>
                  <a:schemeClr val="bg1"/>
                </a:solidFill>
                <a:latin typeface="Sosa" pitchFamily="2" charset="0"/>
                <a:ea typeface="Entypo" pitchFamily="2" charset="0"/>
              </a:rPr>
              <a:t>ö</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OPPORTUNITIES</a:t>
            </a:r>
            <a:endParaRPr lang="ms-MY" sz="2800" dirty="0">
              <a:solidFill>
                <a:schemeClr val="bg1"/>
              </a:solidFill>
              <a:latin typeface="Ostrich Sans Black" pitchFamily="2" charset="0"/>
              <a:ea typeface="Adobe Kaiti Std R" pitchFamily="18" charset="-128"/>
            </a:endParaRPr>
          </a:p>
        </p:txBody>
      </p:sp>
      <p:sp>
        <p:nvSpPr>
          <p:cNvPr id="39" name="Rectangle 38"/>
          <p:cNvSpPr/>
          <p:nvPr/>
        </p:nvSpPr>
        <p:spPr>
          <a:xfrm>
            <a:off x="6226550" y="4872062"/>
            <a:ext cx="1244251" cy="1015663"/>
          </a:xfrm>
          <a:prstGeom prst="rect">
            <a:avLst/>
          </a:prstGeom>
          <a:solidFill>
            <a:schemeClr val="bg1">
              <a:lumMod val="75000"/>
            </a:schemeClr>
          </a:solidFill>
        </p:spPr>
        <p:txBody>
          <a:bodyPr wrap="none">
            <a:spAutoFit/>
          </a:bodyPr>
          <a:lstStyle/>
          <a:p>
            <a:r>
              <a:rPr lang="en-US" sz="3200" dirty="0">
                <a:solidFill>
                  <a:schemeClr val="bg1"/>
                </a:solidFill>
                <a:latin typeface="Sosa" pitchFamily="2" charset="0"/>
                <a:ea typeface="Entypo" pitchFamily="2" charset="0"/>
              </a:rPr>
              <a:t>û</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THREATS</a:t>
            </a:r>
            <a:endParaRPr lang="ms-MY" sz="2800" dirty="0">
              <a:solidFill>
                <a:schemeClr val="bg1"/>
              </a:solidFill>
              <a:latin typeface="Ostrich Sans Black" pitchFamily="2" charset="0"/>
              <a:ea typeface="Adobe Kaiti Std R" pitchFamily="18" charset="-128"/>
            </a:endParaRPr>
          </a:p>
        </p:txBody>
      </p:sp>
      <p:sp>
        <p:nvSpPr>
          <p:cNvPr id="40" name="Rectangle 39"/>
          <p:cNvSpPr/>
          <p:nvPr/>
        </p:nvSpPr>
        <p:spPr>
          <a:xfrm>
            <a:off x="1296144" y="2348880"/>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41" name="Rectangle 40"/>
          <p:cNvSpPr/>
          <p:nvPr/>
        </p:nvSpPr>
        <p:spPr>
          <a:xfrm>
            <a:off x="922316" y="3214109"/>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48" name="Rectangle 47"/>
          <p:cNvSpPr/>
          <p:nvPr/>
        </p:nvSpPr>
        <p:spPr>
          <a:xfrm>
            <a:off x="1296144" y="3140968"/>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51" name="Rectangle 50"/>
          <p:cNvSpPr/>
          <p:nvPr/>
        </p:nvSpPr>
        <p:spPr>
          <a:xfrm>
            <a:off x="922316" y="4054105"/>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55" name="Rectangle 54"/>
          <p:cNvSpPr/>
          <p:nvPr/>
        </p:nvSpPr>
        <p:spPr>
          <a:xfrm>
            <a:off x="1296144" y="3980964"/>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58" name="Rectangle 57"/>
          <p:cNvSpPr/>
          <p:nvPr/>
        </p:nvSpPr>
        <p:spPr>
          <a:xfrm>
            <a:off x="922316" y="4870293"/>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61" name="Rectangle 60"/>
          <p:cNvSpPr/>
          <p:nvPr/>
        </p:nvSpPr>
        <p:spPr>
          <a:xfrm>
            <a:off x="1296144" y="4797152"/>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62" name="Rectangle 61"/>
          <p:cNvSpPr/>
          <p:nvPr/>
        </p:nvSpPr>
        <p:spPr>
          <a:xfrm>
            <a:off x="6222827" y="1124744"/>
            <a:ext cx="1388522" cy="1015663"/>
          </a:xfrm>
          <a:prstGeom prst="rect">
            <a:avLst/>
          </a:prstGeom>
          <a:solidFill>
            <a:schemeClr val="bg1">
              <a:lumMod val="75000"/>
            </a:schemeClr>
          </a:solidFill>
        </p:spPr>
        <p:txBody>
          <a:bodyPr wrap="none">
            <a:spAutoFit/>
          </a:bodyPr>
          <a:lstStyle/>
          <a:p>
            <a:r>
              <a:rPr lang="en-US" sz="3200" dirty="0" smtClean="0">
                <a:solidFill>
                  <a:schemeClr val="bg1"/>
                </a:solidFill>
                <a:latin typeface="Sosa" pitchFamily="2" charset="0"/>
                <a:ea typeface="Entypo" pitchFamily="2" charset="0"/>
              </a:rPr>
              <a:t>ú</a:t>
            </a:r>
            <a:endParaRPr lang="ru-RU" sz="3200" dirty="0" smtClean="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STRENTGH</a:t>
            </a:r>
            <a:endParaRPr lang="ms-MY" sz="2800" dirty="0">
              <a:solidFill>
                <a:schemeClr val="bg1"/>
              </a:solidFill>
              <a:latin typeface="Ostrich Sans Black" pitchFamily="2" charset="0"/>
              <a:ea typeface="Adobe Kaiti Std R" pitchFamily="18" charset="-128"/>
            </a:endParaRPr>
          </a:p>
        </p:txBody>
      </p:sp>
      <p:sp>
        <p:nvSpPr>
          <p:cNvPr id="27" name="Rectangle 26">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28" name="Rectangle 27">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29" name="Rectangle 28"/>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0" name="Rectangle 29"/>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31" name="Rectangle 30"/>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149042018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64000">
                                          <p:cBhvr additive="base">
                                            <p:cTn id="7" dur="1000" fill="hold"/>
                                            <p:tgtEl>
                                              <p:spTgt spid="29"/>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14:bounceEnd="64000">
                                          <p:cBhvr additive="base">
                                            <p:cTn id="16" dur="500" fill="hold"/>
                                            <p:tgtEl>
                                              <p:spTgt spid="31"/>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3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up)">
                                          <p:cBhvr>
                                            <p:cTn id="55" dur="500"/>
                                            <p:tgtEl>
                                              <p:spTgt spid="4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Effect transition="in" filter="fade">
                                          <p:cBhvr>
                                            <p:cTn id="71" dur="500"/>
                                            <p:tgtEl>
                                              <p:spTgt spid="51"/>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8000"/>
                                </p:stCondLst>
                                <p:childTnLst>
                                  <p:par>
                                    <p:cTn id="83" presetID="22" presetClass="entr" presetSubtype="1"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wipe(up)">
                                          <p:cBhvr>
                                            <p:cTn id="8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7" grpId="0" animBg="1"/>
          <p:bldP spid="38" grpId="0" animBg="1"/>
          <p:bldP spid="39" grpId="0" animBg="1"/>
          <p:bldP spid="40" grpId="0"/>
          <p:bldP spid="41" grpId="0" animBg="1"/>
          <p:bldP spid="48" grpId="0"/>
          <p:bldP spid="51" grpId="0" animBg="1"/>
          <p:bldP spid="55" grpId="0"/>
          <p:bldP spid="58" grpId="0" animBg="1"/>
          <p:bldP spid="61" grpId="0"/>
          <p:bldP spid="62" grpId="0" animBg="1"/>
          <p:bldP spid="29" grpId="0" animBg="1"/>
          <p:bldP spid="30" grpId="0"/>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1+#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ppt_x"/>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up)">
                                          <p:cBhvr>
                                            <p:cTn id="55" dur="500"/>
                                            <p:tgtEl>
                                              <p:spTgt spid="4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Effect transition="in" filter="fade">
                                          <p:cBhvr>
                                            <p:cTn id="71" dur="500"/>
                                            <p:tgtEl>
                                              <p:spTgt spid="51"/>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8000"/>
                                </p:stCondLst>
                                <p:childTnLst>
                                  <p:par>
                                    <p:cTn id="83" presetID="22" presetClass="entr" presetSubtype="1"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wipe(up)">
                                          <p:cBhvr>
                                            <p:cTn id="8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7" grpId="0" animBg="1"/>
          <p:bldP spid="38" grpId="0" animBg="1"/>
          <p:bldP spid="39" grpId="0" animBg="1"/>
          <p:bldP spid="40" grpId="0"/>
          <p:bldP spid="41" grpId="0" animBg="1"/>
          <p:bldP spid="48" grpId="0"/>
          <p:bldP spid="51" grpId="0" animBg="1"/>
          <p:bldP spid="55" grpId="0"/>
          <p:bldP spid="58" grpId="0" animBg="1"/>
          <p:bldP spid="61" grpId="0"/>
          <p:bldP spid="62" grpId="0" animBg="1"/>
          <p:bldP spid="29" grpId="0" animBg="1"/>
          <p:bldP spid="30" grpId="0"/>
          <p:bldP spid="31"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35"/>
          <p:cNvSpPr/>
          <p:nvPr/>
        </p:nvSpPr>
        <p:spPr>
          <a:xfrm>
            <a:off x="3203848"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2736304"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472012" y="116632"/>
            <a:ext cx="3235892"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/SWOT ANALYSIS</a:t>
            </a:r>
            <a:endParaRPr lang="ms-MY" sz="3600" dirty="0">
              <a:solidFill>
                <a:schemeClr val="bg1"/>
              </a:solidFill>
              <a:latin typeface="Ostrich Sans" pitchFamily="2" charset="0"/>
            </a:endParaRPr>
          </a:p>
        </p:txBody>
      </p:sp>
      <p:sp>
        <p:nvSpPr>
          <p:cNvPr id="23" name="TextBox 22"/>
          <p:cNvSpPr txBox="1"/>
          <p:nvPr/>
        </p:nvSpPr>
        <p:spPr>
          <a:xfrm>
            <a:off x="3707904"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33" name="Rectangle 32"/>
          <p:cNvSpPr/>
          <p:nvPr/>
        </p:nvSpPr>
        <p:spPr>
          <a:xfrm>
            <a:off x="922316" y="2422021"/>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5" name="Title 23"/>
          <p:cNvSpPr>
            <a:spLocks noGrp="1"/>
          </p:cNvSpPr>
          <p:nvPr>
            <p:ph type="ctrTitle"/>
          </p:nvPr>
        </p:nvSpPr>
        <p:spPr>
          <a:xfrm>
            <a:off x="827585" y="1074338"/>
            <a:ext cx="4824536" cy="1058518"/>
          </a:xfrm>
        </p:spPr>
        <p:txBody>
          <a:bodyPr>
            <a:noAutofit/>
          </a:bodyPr>
          <a:lstStyle/>
          <a:p>
            <a:pPr algn="l"/>
            <a:r>
              <a:rPr lang="en-US" sz="1600" kern="3000" spc="30" dirty="0" smtClean="0">
                <a:solidFill>
                  <a:schemeClr val="tx1">
                    <a:lumMod val="85000"/>
                    <a:lumOff val="15000"/>
                  </a:schemeClr>
                </a:solidFill>
                <a:latin typeface="Candara" pitchFamily="34" charset="0"/>
              </a:rPr>
              <a:t>Our proven methodology ensures we deliver on time, to budget and exceed expectations time after time after time.</a:t>
            </a:r>
            <a:endParaRPr lang="en-US" sz="1600" kern="3000" spc="30" dirty="0">
              <a:solidFill>
                <a:schemeClr val="tx1">
                  <a:lumMod val="85000"/>
                  <a:lumOff val="15000"/>
                </a:schemeClr>
              </a:solidFill>
              <a:latin typeface="Candara" pitchFamily="34" charset="0"/>
              <a:ea typeface="Adobe Gothic Std B" pitchFamily="34" charset="-128"/>
            </a:endParaRPr>
          </a:p>
        </p:txBody>
      </p:sp>
      <p:sp>
        <p:nvSpPr>
          <p:cNvPr id="37" name="Rectangle 36"/>
          <p:cNvSpPr/>
          <p:nvPr/>
        </p:nvSpPr>
        <p:spPr>
          <a:xfrm>
            <a:off x="6222827" y="2401247"/>
            <a:ext cx="1741182" cy="1015663"/>
          </a:xfrm>
          <a:prstGeom prst="rect">
            <a:avLst/>
          </a:prstGeom>
          <a:solidFill>
            <a:schemeClr val="bg1">
              <a:lumMod val="75000"/>
            </a:schemeClr>
          </a:solidFill>
        </p:spPr>
        <p:txBody>
          <a:bodyPr wrap="none">
            <a:spAutoFit/>
          </a:bodyPr>
          <a:lstStyle/>
          <a:p>
            <a:r>
              <a:rPr lang="en-US" sz="3200" dirty="0">
                <a:solidFill>
                  <a:schemeClr val="bg1"/>
                </a:solidFill>
                <a:latin typeface="Sosa" pitchFamily="2" charset="0"/>
                <a:ea typeface="Entypo" pitchFamily="2" charset="0"/>
              </a:rPr>
              <a:t>õ</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WEAKNESSES</a:t>
            </a:r>
            <a:endParaRPr lang="ms-MY" sz="2800" dirty="0">
              <a:solidFill>
                <a:schemeClr val="bg1"/>
              </a:solidFill>
              <a:latin typeface="Ostrich Sans Black" pitchFamily="2" charset="0"/>
              <a:ea typeface="Adobe Kaiti Std R" pitchFamily="18" charset="-128"/>
            </a:endParaRPr>
          </a:p>
        </p:txBody>
      </p:sp>
      <p:sp>
        <p:nvSpPr>
          <p:cNvPr id="38" name="Rectangle 37"/>
          <p:cNvSpPr/>
          <p:nvPr/>
        </p:nvSpPr>
        <p:spPr>
          <a:xfrm>
            <a:off x="6222827" y="3634602"/>
            <a:ext cx="1949573" cy="1015663"/>
          </a:xfrm>
          <a:prstGeom prst="rect">
            <a:avLst/>
          </a:prstGeom>
          <a:solidFill>
            <a:srgbClr val="FF0000"/>
          </a:solidFill>
        </p:spPr>
        <p:txBody>
          <a:bodyPr wrap="none">
            <a:spAutoFit/>
          </a:bodyPr>
          <a:lstStyle/>
          <a:p>
            <a:r>
              <a:rPr lang="en-US" sz="3200" dirty="0">
                <a:solidFill>
                  <a:schemeClr val="bg1"/>
                </a:solidFill>
                <a:latin typeface="Sosa" pitchFamily="2" charset="0"/>
                <a:ea typeface="Entypo" pitchFamily="2" charset="0"/>
              </a:rPr>
              <a:t>ö</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OPPORTUNITIES</a:t>
            </a:r>
            <a:endParaRPr lang="ms-MY" sz="2800" dirty="0">
              <a:solidFill>
                <a:schemeClr val="bg1"/>
              </a:solidFill>
              <a:latin typeface="Ostrich Sans Black" pitchFamily="2" charset="0"/>
              <a:ea typeface="Adobe Kaiti Std R" pitchFamily="18" charset="-128"/>
            </a:endParaRPr>
          </a:p>
        </p:txBody>
      </p:sp>
      <p:sp>
        <p:nvSpPr>
          <p:cNvPr id="39" name="Rectangle 38"/>
          <p:cNvSpPr/>
          <p:nvPr/>
        </p:nvSpPr>
        <p:spPr>
          <a:xfrm>
            <a:off x="6226550" y="4872062"/>
            <a:ext cx="1244251" cy="1015663"/>
          </a:xfrm>
          <a:prstGeom prst="rect">
            <a:avLst/>
          </a:prstGeom>
          <a:solidFill>
            <a:schemeClr val="bg1">
              <a:lumMod val="75000"/>
            </a:schemeClr>
          </a:solidFill>
        </p:spPr>
        <p:txBody>
          <a:bodyPr wrap="none">
            <a:spAutoFit/>
          </a:bodyPr>
          <a:lstStyle/>
          <a:p>
            <a:r>
              <a:rPr lang="en-US" sz="3200" dirty="0">
                <a:solidFill>
                  <a:schemeClr val="bg1"/>
                </a:solidFill>
                <a:latin typeface="Sosa" pitchFamily="2" charset="0"/>
                <a:ea typeface="Entypo" pitchFamily="2" charset="0"/>
              </a:rPr>
              <a:t>û</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THREATS</a:t>
            </a:r>
            <a:endParaRPr lang="ms-MY" sz="2800" dirty="0">
              <a:solidFill>
                <a:schemeClr val="bg1"/>
              </a:solidFill>
              <a:latin typeface="Ostrich Sans Black" pitchFamily="2" charset="0"/>
              <a:ea typeface="Adobe Kaiti Std R" pitchFamily="18" charset="-128"/>
            </a:endParaRPr>
          </a:p>
        </p:txBody>
      </p:sp>
      <p:sp>
        <p:nvSpPr>
          <p:cNvPr id="40" name="Rectangle 39"/>
          <p:cNvSpPr/>
          <p:nvPr/>
        </p:nvSpPr>
        <p:spPr>
          <a:xfrm>
            <a:off x="1296144" y="2348880"/>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41" name="Rectangle 40"/>
          <p:cNvSpPr/>
          <p:nvPr/>
        </p:nvSpPr>
        <p:spPr>
          <a:xfrm>
            <a:off x="922316" y="3214109"/>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48" name="Rectangle 47"/>
          <p:cNvSpPr/>
          <p:nvPr/>
        </p:nvSpPr>
        <p:spPr>
          <a:xfrm>
            <a:off x="1296144" y="3140968"/>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51" name="Rectangle 50"/>
          <p:cNvSpPr/>
          <p:nvPr/>
        </p:nvSpPr>
        <p:spPr>
          <a:xfrm>
            <a:off x="922316" y="4054105"/>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55" name="Rectangle 54"/>
          <p:cNvSpPr/>
          <p:nvPr/>
        </p:nvSpPr>
        <p:spPr>
          <a:xfrm>
            <a:off x="1296144" y="3980964"/>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58" name="Rectangle 57"/>
          <p:cNvSpPr/>
          <p:nvPr/>
        </p:nvSpPr>
        <p:spPr>
          <a:xfrm>
            <a:off x="922316" y="4870293"/>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61" name="Rectangle 60"/>
          <p:cNvSpPr/>
          <p:nvPr/>
        </p:nvSpPr>
        <p:spPr>
          <a:xfrm>
            <a:off x="1296144" y="4797152"/>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62" name="Rectangle 61"/>
          <p:cNvSpPr/>
          <p:nvPr/>
        </p:nvSpPr>
        <p:spPr>
          <a:xfrm>
            <a:off x="6222827" y="1124744"/>
            <a:ext cx="1388522" cy="1015663"/>
          </a:xfrm>
          <a:prstGeom prst="rect">
            <a:avLst/>
          </a:prstGeom>
          <a:solidFill>
            <a:schemeClr val="bg1">
              <a:lumMod val="75000"/>
            </a:schemeClr>
          </a:solidFill>
        </p:spPr>
        <p:txBody>
          <a:bodyPr wrap="none">
            <a:spAutoFit/>
          </a:bodyPr>
          <a:lstStyle/>
          <a:p>
            <a:r>
              <a:rPr lang="en-US" sz="3200" dirty="0" smtClean="0">
                <a:solidFill>
                  <a:schemeClr val="bg1"/>
                </a:solidFill>
                <a:latin typeface="Sosa" pitchFamily="2" charset="0"/>
                <a:ea typeface="Entypo" pitchFamily="2" charset="0"/>
              </a:rPr>
              <a:t>ú</a:t>
            </a:r>
            <a:endParaRPr lang="ru-RU" sz="3200" dirty="0" smtClean="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STRENTGH</a:t>
            </a:r>
            <a:endParaRPr lang="ms-MY" sz="2800" dirty="0">
              <a:solidFill>
                <a:schemeClr val="bg1"/>
              </a:solidFill>
              <a:latin typeface="Ostrich Sans Black" pitchFamily="2" charset="0"/>
              <a:ea typeface="Adobe Kaiti Std R" pitchFamily="18" charset="-128"/>
            </a:endParaRPr>
          </a:p>
        </p:txBody>
      </p:sp>
      <p:sp>
        <p:nvSpPr>
          <p:cNvPr id="27" name="Rectangle 26">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28" name="Rectangle 27">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29" name="Rectangle 28"/>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0" name="Rectangle 29"/>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31" name="Rectangle 30"/>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113042828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64000">
                                          <p:cBhvr additive="base">
                                            <p:cTn id="7" dur="1000" fill="hold"/>
                                            <p:tgtEl>
                                              <p:spTgt spid="29"/>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14:bounceEnd="64000">
                                          <p:cBhvr additive="base">
                                            <p:cTn id="16" dur="500" fill="hold"/>
                                            <p:tgtEl>
                                              <p:spTgt spid="31"/>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3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up)">
                                          <p:cBhvr>
                                            <p:cTn id="55" dur="500"/>
                                            <p:tgtEl>
                                              <p:spTgt spid="4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Effect transition="in" filter="fade">
                                          <p:cBhvr>
                                            <p:cTn id="71" dur="500"/>
                                            <p:tgtEl>
                                              <p:spTgt spid="51"/>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8000"/>
                                </p:stCondLst>
                                <p:childTnLst>
                                  <p:par>
                                    <p:cTn id="83" presetID="22" presetClass="entr" presetSubtype="1"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wipe(up)">
                                          <p:cBhvr>
                                            <p:cTn id="8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7" grpId="0" animBg="1"/>
          <p:bldP spid="38" grpId="0" animBg="1"/>
          <p:bldP spid="39" grpId="0" animBg="1"/>
          <p:bldP spid="40" grpId="0"/>
          <p:bldP spid="41" grpId="0" animBg="1"/>
          <p:bldP spid="48" grpId="0"/>
          <p:bldP spid="51" grpId="0" animBg="1"/>
          <p:bldP spid="55" grpId="0"/>
          <p:bldP spid="58" grpId="0" animBg="1"/>
          <p:bldP spid="61" grpId="0"/>
          <p:bldP spid="62" grpId="0" animBg="1"/>
          <p:bldP spid="29" grpId="0" animBg="1"/>
          <p:bldP spid="30" grpId="0"/>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1+#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ppt_x"/>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up)">
                                          <p:cBhvr>
                                            <p:cTn id="55" dur="500"/>
                                            <p:tgtEl>
                                              <p:spTgt spid="4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Effect transition="in" filter="fade">
                                          <p:cBhvr>
                                            <p:cTn id="71" dur="500"/>
                                            <p:tgtEl>
                                              <p:spTgt spid="51"/>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8000"/>
                                </p:stCondLst>
                                <p:childTnLst>
                                  <p:par>
                                    <p:cTn id="83" presetID="22" presetClass="entr" presetSubtype="1"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wipe(up)">
                                          <p:cBhvr>
                                            <p:cTn id="8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7" grpId="0" animBg="1"/>
          <p:bldP spid="38" grpId="0" animBg="1"/>
          <p:bldP spid="39" grpId="0" animBg="1"/>
          <p:bldP spid="40" grpId="0"/>
          <p:bldP spid="41" grpId="0" animBg="1"/>
          <p:bldP spid="48" grpId="0"/>
          <p:bldP spid="51" grpId="0" animBg="1"/>
          <p:bldP spid="55" grpId="0"/>
          <p:bldP spid="58" grpId="0" animBg="1"/>
          <p:bldP spid="61" grpId="0"/>
          <p:bldP spid="62" grpId="0" animBg="1"/>
          <p:bldP spid="29" grpId="0" animBg="1"/>
          <p:bldP spid="30" grpId="0"/>
          <p:bldP spid="31"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35"/>
          <p:cNvSpPr/>
          <p:nvPr/>
        </p:nvSpPr>
        <p:spPr>
          <a:xfrm>
            <a:off x="3203848"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2736304"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472012" y="116632"/>
            <a:ext cx="3235892"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/SWOT ANALYSIS</a:t>
            </a:r>
            <a:endParaRPr lang="ms-MY" sz="3600" dirty="0">
              <a:solidFill>
                <a:schemeClr val="bg1"/>
              </a:solidFill>
              <a:latin typeface="Ostrich Sans" pitchFamily="2" charset="0"/>
            </a:endParaRPr>
          </a:p>
        </p:txBody>
      </p:sp>
      <p:sp>
        <p:nvSpPr>
          <p:cNvPr id="23" name="TextBox 22"/>
          <p:cNvSpPr txBox="1"/>
          <p:nvPr/>
        </p:nvSpPr>
        <p:spPr>
          <a:xfrm>
            <a:off x="3707904"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33" name="Rectangle 32"/>
          <p:cNvSpPr/>
          <p:nvPr/>
        </p:nvSpPr>
        <p:spPr>
          <a:xfrm>
            <a:off x="922316" y="2422021"/>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35" name="Title 23"/>
          <p:cNvSpPr>
            <a:spLocks noGrp="1"/>
          </p:cNvSpPr>
          <p:nvPr>
            <p:ph type="ctrTitle"/>
          </p:nvPr>
        </p:nvSpPr>
        <p:spPr>
          <a:xfrm>
            <a:off x="827585" y="1074338"/>
            <a:ext cx="4824536" cy="1058518"/>
          </a:xfrm>
        </p:spPr>
        <p:txBody>
          <a:bodyPr>
            <a:noAutofit/>
          </a:bodyPr>
          <a:lstStyle/>
          <a:p>
            <a:pPr algn="l"/>
            <a:r>
              <a:rPr lang="en-US" sz="1600" kern="3000" spc="30" dirty="0" smtClean="0">
                <a:solidFill>
                  <a:schemeClr val="tx1">
                    <a:lumMod val="85000"/>
                    <a:lumOff val="15000"/>
                  </a:schemeClr>
                </a:solidFill>
                <a:latin typeface="Candara" pitchFamily="34" charset="0"/>
              </a:rPr>
              <a:t>Our proven methodology ensures we deliver on time, to budget and exceed expectations time after time after time.</a:t>
            </a:r>
            <a:endParaRPr lang="en-US" sz="1600" kern="3000" spc="30" dirty="0">
              <a:solidFill>
                <a:schemeClr val="tx1">
                  <a:lumMod val="85000"/>
                  <a:lumOff val="15000"/>
                </a:schemeClr>
              </a:solidFill>
              <a:latin typeface="Candara" pitchFamily="34" charset="0"/>
              <a:ea typeface="Adobe Gothic Std B" pitchFamily="34" charset="-128"/>
            </a:endParaRPr>
          </a:p>
        </p:txBody>
      </p:sp>
      <p:sp>
        <p:nvSpPr>
          <p:cNvPr id="37" name="Rectangle 36"/>
          <p:cNvSpPr/>
          <p:nvPr/>
        </p:nvSpPr>
        <p:spPr>
          <a:xfrm>
            <a:off x="6222827" y="2401247"/>
            <a:ext cx="1741182" cy="1015663"/>
          </a:xfrm>
          <a:prstGeom prst="rect">
            <a:avLst/>
          </a:prstGeom>
          <a:solidFill>
            <a:schemeClr val="bg1">
              <a:lumMod val="75000"/>
            </a:schemeClr>
          </a:solidFill>
        </p:spPr>
        <p:txBody>
          <a:bodyPr wrap="none">
            <a:spAutoFit/>
          </a:bodyPr>
          <a:lstStyle/>
          <a:p>
            <a:r>
              <a:rPr lang="en-US" sz="3200" dirty="0">
                <a:solidFill>
                  <a:schemeClr val="bg1"/>
                </a:solidFill>
                <a:latin typeface="Sosa" pitchFamily="2" charset="0"/>
                <a:ea typeface="Entypo" pitchFamily="2" charset="0"/>
              </a:rPr>
              <a:t>õ</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WEAKNESSES</a:t>
            </a:r>
            <a:endParaRPr lang="ms-MY" sz="2800" dirty="0">
              <a:solidFill>
                <a:schemeClr val="bg1"/>
              </a:solidFill>
              <a:latin typeface="Ostrich Sans Black" pitchFamily="2" charset="0"/>
              <a:ea typeface="Adobe Kaiti Std R" pitchFamily="18" charset="-128"/>
            </a:endParaRPr>
          </a:p>
        </p:txBody>
      </p:sp>
      <p:sp>
        <p:nvSpPr>
          <p:cNvPr id="38" name="Rectangle 37"/>
          <p:cNvSpPr/>
          <p:nvPr/>
        </p:nvSpPr>
        <p:spPr>
          <a:xfrm>
            <a:off x="6222827" y="3634602"/>
            <a:ext cx="1949573" cy="1015663"/>
          </a:xfrm>
          <a:prstGeom prst="rect">
            <a:avLst/>
          </a:prstGeom>
          <a:solidFill>
            <a:schemeClr val="bg1">
              <a:lumMod val="75000"/>
            </a:schemeClr>
          </a:solidFill>
        </p:spPr>
        <p:txBody>
          <a:bodyPr wrap="none">
            <a:spAutoFit/>
          </a:bodyPr>
          <a:lstStyle/>
          <a:p>
            <a:r>
              <a:rPr lang="en-US" sz="3200" dirty="0">
                <a:solidFill>
                  <a:schemeClr val="bg1"/>
                </a:solidFill>
                <a:latin typeface="Sosa" pitchFamily="2" charset="0"/>
                <a:ea typeface="Entypo" pitchFamily="2" charset="0"/>
              </a:rPr>
              <a:t>ö</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OPPORTUNITIES</a:t>
            </a:r>
            <a:endParaRPr lang="ms-MY" sz="2800" dirty="0">
              <a:solidFill>
                <a:schemeClr val="bg1"/>
              </a:solidFill>
              <a:latin typeface="Ostrich Sans Black" pitchFamily="2" charset="0"/>
              <a:ea typeface="Adobe Kaiti Std R" pitchFamily="18" charset="-128"/>
            </a:endParaRPr>
          </a:p>
        </p:txBody>
      </p:sp>
      <p:sp>
        <p:nvSpPr>
          <p:cNvPr id="39" name="Rectangle 38"/>
          <p:cNvSpPr/>
          <p:nvPr/>
        </p:nvSpPr>
        <p:spPr>
          <a:xfrm>
            <a:off x="6226550" y="4872062"/>
            <a:ext cx="1244251" cy="1015663"/>
          </a:xfrm>
          <a:prstGeom prst="rect">
            <a:avLst/>
          </a:prstGeom>
          <a:solidFill>
            <a:srgbClr val="FF0000"/>
          </a:solidFill>
        </p:spPr>
        <p:txBody>
          <a:bodyPr wrap="none">
            <a:spAutoFit/>
          </a:bodyPr>
          <a:lstStyle/>
          <a:p>
            <a:r>
              <a:rPr lang="en-US" sz="3200" dirty="0">
                <a:solidFill>
                  <a:schemeClr val="bg1"/>
                </a:solidFill>
                <a:latin typeface="Sosa" pitchFamily="2" charset="0"/>
                <a:ea typeface="Entypo" pitchFamily="2" charset="0"/>
              </a:rPr>
              <a:t>û</a:t>
            </a:r>
            <a:endParaRPr lang="ru-RU" sz="3200" dirty="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THREATS</a:t>
            </a:r>
            <a:endParaRPr lang="ms-MY" sz="2800" dirty="0">
              <a:solidFill>
                <a:schemeClr val="bg1"/>
              </a:solidFill>
              <a:latin typeface="Ostrich Sans Black" pitchFamily="2" charset="0"/>
              <a:ea typeface="Adobe Kaiti Std R" pitchFamily="18" charset="-128"/>
            </a:endParaRPr>
          </a:p>
        </p:txBody>
      </p:sp>
      <p:sp>
        <p:nvSpPr>
          <p:cNvPr id="40" name="Rectangle 39"/>
          <p:cNvSpPr/>
          <p:nvPr/>
        </p:nvSpPr>
        <p:spPr>
          <a:xfrm>
            <a:off x="1296144" y="2348880"/>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41" name="Rectangle 40"/>
          <p:cNvSpPr/>
          <p:nvPr/>
        </p:nvSpPr>
        <p:spPr>
          <a:xfrm>
            <a:off x="922316" y="3214109"/>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48" name="Rectangle 47"/>
          <p:cNvSpPr/>
          <p:nvPr/>
        </p:nvSpPr>
        <p:spPr>
          <a:xfrm>
            <a:off x="1296144" y="3140968"/>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51" name="Rectangle 50"/>
          <p:cNvSpPr/>
          <p:nvPr/>
        </p:nvSpPr>
        <p:spPr>
          <a:xfrm>
            <a:off x="922316" y="4054105"/>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55" name="Rectangle 54"/>
          <p:cNvSpPr/>
          <p:nvPr/>
        </p:nvSpPr>
        <p:spPr>
          <a:xfrm>
            <a:off x="1296144" y="3980964"/>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58" name="Rectangle 57"/>
          <p:cNvSpPr/>
          <p:nvPr/>
        </p:nvSpPr>
        <p:spPr>
          <a:xfrm>
            <a:off x="922316" y="4870293"/>
            <a:ext cx="288032" cy="28803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bg1"/>
                </a:solidFill>
                <a:latin typeface="RaphaelIcons" pitchFamily="2" charset="0"/>
              </a:rPr>
              <a:t>Ã</a:t>
            </a:r>
            <a:endParaRPr lang="ms-MY" dirty="0">
              <a:solidFill>
                <a:schemeClr val="bg1"/>
              </a:solidFill>
            </a:endParaRPr>
          </a:p>
        </p:txBody>
      </p:sp>
      <p:sp>
        <p:nvSpPr>
          <p:cNvPr id="61" name="Rectangle 60"/>
          <p:cNvSpPr/>
          <p:nvPr/>
        </p:nvSpPr>
        <p:spPr>
          <a:xfrm>
            <a:off x="1296144" y="4797152"/>
            <a:ext cx="4572000" cy="600164"/>
          </a:xfrm>
          <a:prstGeom prst="rect">
            <a:avLst/>
          </a:prstGeom>
        </p:spPr>
        <p:txBody>
          <a:bodyPr>
            <a:spAutoFit/>
          </a:bodyPr>
          <a:lstStyle/>
          <a:p>
            <a:r>
              <a:rPr lang="en-US" sz="1100" kern="3000" spc="30" dirty="0" smtClean="0">
                <a:solidFill>
                  <a:schemeClr val="tx1">
                    <a:lumMod val="85000"/>
                    <a:lumOff val="15000"/>
                  </a:schemeClr>
                </a:solidFill>
                <a:latin typeface="Candara" pitchFamily="34" charset="0"/>
              </a:rPr>
              <a:t>Our commitment to combining highly effective working practices with paradigm-busting creativity means the only thing we’ll exceed are your expectations. </a:t>
            </a:r>
          </a:p>
        </p:txBody>
      </p:sp>
      <p:sp>
        <p:nvSpPr>
          <p:cNvPr id="62" name="Rectangle 61"/>
          <p:cNvSpPr/>
          <p:nvPr/>
        </p:nvSpPr>
        <p:spPr>
          <a:xfrm>
            <a:off x="6222827" y="1124744"/>
            <a:ext cx="1388522" cy="1015663"/>
          </a:xfrm>
          <a:prstGeom prst="rect">
            <a:avLst/>
          </a:prstGeom>
          <a:solidFill>
            <a:schemeClr val="bg1">
              <a:lumMod val="75000"/>
            </a:schemeClr>
          </a:solidFill>
        </p:spPr>
        <p:txBody>
          <a:bodyPr wrap="none">
            <a:spAutoFit/>
          </a:bodyPr>
          <a:lstStyle/>
          <a:p>
            <a:r>
              <a:rPr lang="en-US" sz="3200" dirty="0" smtClean="0">
                <a:solidFill>
                  <a:schemeClr val="bg1"/>
                </a:solidFill>
                <a:latin typeface="Sosa" pitchFamily="2" charset="0"/>
                <a:ea typeface="Entypo" pitchFamily="2" charset="0"/>
              </a:rPr>
              <a:t>ú</a:t>
            </a:r>
            <a:endParaRPr lang="ru-RU" sz="3200" dirty="0" smtClean="0">
              <a:solidFill>
                <a:schemeClr val="bg1"/>
              </a:solidFill>
              <a:ea typeface="Entypo" pitchFamily="2" charset="0"/>
            </a:endParaRPr>
          </a:p>
          <a:p>
            <a:r>
              <a:rPr lang="en-US" sz="2800" dirty="0" smtClean="0">
                <a:solidFill>
                  <a:schemeClr val="bg1"/>
                </a:solidFill>
                <a:latin typeface="Ostrich Sans Black" pitchFamily="2" charset="0"/>
                <a:ea typeface="Adobe Kaiti Std R" pitchFamily="18" charset="-128"/>
              </a:rPr>
              <a:t>STRENTGH</a:t>
            </a:r>
            <a:endParaRPr lang="ms-MY" sz="2800" dirty="0">
              <a:solidFill>
                <a:schemeClr val="bg1"/>
              </a:solidFill>
              <a:latin typeface="Ostrich Sans Black" pitchFamily="2" charset="0"/>
              <a:ea typeface="Adobe Kaiti Std R" pitchFamily="18" charset="-128"/>
            </a:endParaRPr>
          </a:p>
        </p:txBody>
      </p:sp>
      <p:sp>
        <p:nvSpPr>
          <p:cNvPr id="27" name="Rectangle 26">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28" name="Rectangle 27">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29" name="Rectangle 28"/>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0" name="Rectangle 29"/>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31" name="Rectangle 30"/>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25336626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64000">
                                          <p:cBhvr additive="base">
                                            <p:cTn id="7" dur="1000" fill="hold"/>
                                            <p:tgtEl>
                                              <p:spTgt spid="29"/>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14:bounceEnd="64000">
                                          <p:cBhvr additive="base">
                                            <p:cTn id="16" dur="500" fill="hold"/>
                                            <p:tgtEl>
                                              <p:spTgt spid="31"/>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3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up)">
                                          <p:cBhvr>
                                            <p:cTn id="55" dur="500"/>
                                            <p:tgtEl>
                                              <p:spTgt spid="4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Effect transition="in" filter="fade">
                                          <p:cBhvr>
                                            <p:cTn id="71" dur="500"/>
                                            <p:tgtEl>
                                              <p:spTgt spid="51"/>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8000"/>
                                </p:stCondLst>
                                <p:childTnLst>
                                  <p:par>
                                    <p:cTn id="83" presetID="22" presetClass="entr" presetSubtype="1"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wipe(up)">
                                          <p:cBhvr>
                                            <p:cTn id="8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7" grpId="0" animBg="1"/>
          <p:bldP spid="38" grpId="0" animBg="1"/>
          <p:bldP spid="39" grpId="0" animBg="1"/>
          <p:bldP spid="40" grpId="0"/>
          <p:bldP spid="41" grpId="0" animBg="1"/>
          <p:bldP spid="48" grpId="0"/>
          <p:bldP spid="51" grpId="0" animBg="1"/>
          <p:bldP spid="55" grpId="0"/>
          <p:bldP spid="58" grpId="0" animBg="1"/>
          <p:bldP spid="61" grpId="0"/>
          <p:bldP spid="62" grpId="0" animBg="1"/>
          <p:bldP spid="29" grpId="0" animBg="1"/>
          <p:bldP spid="30" grpId="0"/>
          <p:bldP spid="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1+#ppt_w/2"/>
                                              </p:val>
                                            </p:tav>
                                            <p:tav tm="100000">
                                              <p:val>
                                                <p:strVal val="#ppt_x"/>
                                              </p:val>
                                            </p:tav>
                                          </p:tavLst>
                                        </p:anim>
                                        <p:anim calcmode="lin" valueType="num">
                                          <p:cBhvr additive="base">
                                            <p:cTn id="8" dur="10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ppt_x"/>
                                              </p:val>
                                            </p:tav>
                                            <p:tav tm="100000">
                                              <p:val>
                                                <p:strVal val="#ppt_x"/>
                                              </p:val>
                                            </p:tav>
                                          </p:tavLst>
                                        </p:anim>
                                        <p:anim calcmode="lin" valueType="num">
                                          <p:cBhvr additive="base">
                                            <p:cTn id="17" dur="500" fill="hold"/>
                                            <p:tgtEl>
                                              <p:spTgt spid="3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p:cTn id="43" dur="500" fill="hold"/>
                                            <p:tgtEl>
                                              <p:spTgt spid="39"/>
                                            </p:tgtEl>
                                            <p:attrNameLst>
                                              <p:attrName>ppt_w</p:attrName>
                                            </p:attrNameLst>
                                          </p:cBhvr>
                                          <p:tavLst>
                                            <p:tav tm="0">
                                              <p:val>
                                                <p:fltVal val="0"/>
                                              </p:val>
                                            </p:tav>
                                            <p:tav tm="100000">
                                              <p:val>
                                                <p:strVal val="#ppt_w"/>
                                              </p:val>
                                            </p:tav>
                                          </p:tavLst>
                                        </p:anim>
                                        <p:anim calcmode="lin" valueType="num">
                                          <p:cBhvr>
                                            <p:cTn id="44" dur="500" fill="hold"/>
                                            <p:tgtEl>
                                              <p:spTgt spid="39"/>
                                            </p:tgtEl>
                                            <p:attrNameLst>
                                              <p:attrName>ppt_h</p:attrName>
                                            </p:attrNameLst>
                                          </p:cBhvr>
                                          <p:tavLst>
                                            <p:tav tm="0">
                                              <p:val>
                                                <p:fltVal val="0"/>
                                              </p:val>
                                            </p:tav>
                                            <p:tav tm="100000">
                                              <p:val>
                                                <p:strVal val="#ppt_h"/>
                                              </p:val>
                                            </p:tav>
                                          </p:tavLst>
                                        </p:anim>
                                        <p:animEffect transition="in" filter="fade">
                                          <p:cBhvr>
                                            <p:cTn id="45" dur="500"/>
                                            <p:tgtEl>
                                              <p:spTgt spid="39"/>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transition="in" filter="fade">
                                          <p:cBhvr>
                                            <p:cTn id="51" dur="500"/>
                                            <p:tgtEl>
                                              <p:spTgt spid="33"/>
                                            </p:tgtEl>
                                          </p:cBhvr>
                                        </p:animEffect>
                                      </p:childTnLst>
                                    </p:cTn>
                                  </p:par>
                                </p:childTnLst>
                              </p:cTn>
                            </p:par>
                            <p:par>
                              <p:cTn id="52" fill="hold">
                                <p:stCondLst>
                                  <p:cond delay="5000"/>
                                </p:stCondLst>
                                <p:childTnLst>
                                  <p:par>
                                    <p:cTn id="53" presetID="22" presetClass="entr" presetSubtype="1" fill="hold" grpId="0"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up)">
                                          <p:cBhvr>
                                            <p:cTn id="55" dur="500"/>
                                            <p:tgtEl>
                                              <p:spTgt spid="40"/>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p:cTn id="59" dur="500" fill="hold"/>
                                            <p:tgtEl>
                                              <p:spTgt spid="41"/>
                                            </p:tgtEl>
                                            <p:attrNameLst>
                                              <p:attrName>ppt_w</p:attrName>
                                            </p:attrNameLst>
                                          </p:cBhvr>
                                          <p:tavLst>
                                            <p:tav tm="0">
                                              <p:val>
                                                <p:fltVal val="0"/>
                                              </p:val>
                                            </p:tav>
                                            <p:tav tm="100000">
                                              <p:val>
                                                <p:strVal val="#ppt_w"/>
                                              </p:val>
                                            </p:tav>
                                          </p:tavLst>
                                        </p:anim>
                                        <p:anim calcmode="lin" valueType="num">
                                          <p:cBhvr>
                                            <p:cTn id="60" dur="500" fill="hold"/>
                                            <p:tgtEl>
                                              <p:spTgt spid="41"/>
                                            </p:tgtEl>
                                            <p:attrNameLst>
                                              <p:attrName>ppt_h</p:attrName>
                                            </p:attrNameLst>
                                          </p:cBhvr>
                                          <p:tavLst>
                                            <p:tav tm="0">
                                              <p:val>
                                                <p:fltVal val="0"/>
                                              </p:val>
                                            </p:tav>
                                            <p:tav tm="100000">
                                              <p:val>
                                                <p:strVal val="#ppt_h"/>
                                              </p:val>
                                            </p:tav>
                                          </p:tavLst>
                                        </p:anim>
                                        <p:animEffect transition="in" filter="fade">
                                          <p:cBhvr>
                                            <p:cTn id="61" dur="500"/>
                                            <p:tgtEl>
                                              <p:spTgt spid="41"/>
                                            </p:tgtEl>
                                          </p:cBhvr>
                                        </p:animEffect>
                                      </p:childTnLst>
                                    </p:cTn>
                                  </p:par>
                                </p:childTnLst>
                              </p:cTn>
                            </p:par>
                            <p:par>
                              <p:cTn id="62" fill="hold">
                                <p:stCondLst>
                                  <p:cond delay="6000"/>
                                </p:stCondLst>
                                <p:childTnLst>
                                  <p:par>
                                    <p:cTn id="63" presetID="22" presetClass="entr" presetSubtype="1" fill="hold" grpId="0"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wipe(up)">
                                          <p:cBhvr>
                                            <p:cTn id="65" dur="500"/>
                                            <p:tgtEl>
                                              <p:spTgt spid="48"/>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Effect transition="in" filter="fade">
                                          <p:cBhvr>
                                            <p:cTn id="71" dur="500"/>
                                            <p:tgtEl>
                                              <p:spTgt spid="51"/>
                                            </p:tgtEl>
                                          </p:cBhvr>
                                        </p:animEffect>
                                      </p:childTnLst>
                                    </p:cTn>
                                  </p:par>
                                </p:childTnLst>
                              </p:cTn>
                            </p:par>
                            <p:par>
                              <p:cTn id="72" fill="hold">
                                <p:stCondLst>
                                  <p:cond delay="7000"/>
                                </p:stCondLst>
                                <p:childTnLst>
                                  <p:par>
                                    <p:cTn id="73" presetID="22" presetClass="entr" presetSubtype="1" fill="hold" grpId="0" nodeType="afterEffect">
                                      <p:stCondLst>
                                        <p:cond delay="0"/>
                                      </p:stCondLst>
                                      <p:childTnLst>
                                        <p:set>
                                          <p:cBhvr>
                                            <p:cTn id="74" dur="1" fill="hold">
                                              <p:stCondLst>
                                                <p:cond delay="0"/>
                                              </p:stCondLst>
                                            </p:cTn>
                                            <p:tgtEl>
                                              <p:spTgt spid="55"/>
                                            </p:tgtEl>
                                            <p:attrNameLst>
                                              <p:attrName>style.visibility</p:attrName>
                                            </p:attrNameLst>
                                          </p:cBhvr>
                                          <p:to>
                                            <p:strVal val="visible"/>
                                          </p:to>
                                        </p:set>
                                        <p:animEffect transition="in" filter="wipe(up)">
                                          <p:cBhvr>
                                            <p:cTn id="75" dur="500"/>
                                            <p:tgtEl>
                                              <p:spTgt spid="55"/>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8000"/>
                                </p:stCondLst>
                                <p:childTnLst>
                                  <p:par>
                                    <p:cTn id="83" presetID="22" presetClass="entr" presetSubtype="1"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Effect transition="in" filter="wipe(up)">
                                          <p:cBhvr>
                                            <p:cTn id="85"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5" grpId="0"/>
          <p:bldP spid="37" grpId="0" animBg="1"/>
          <p:bldP spid="38" grpId="0" animBg="1"/>
          <p:bldP spid="39" grpId="0" animBg="1"/>
          <p:bldP spid="40" grpId="0"/>
          <p:bldP spid="41" grpId="0" animBg="1"/>
          <p:bldP spid="48" grpId="0"/>
          <p:bldP spid="51" grpId="0" animBg="1"/>
          <p:bldP spid="55" grpId="0"/>
          <p:bldP spid="58" grpId="0" animBg="1"/>
          <p:bldP spid="61" grpId="0"/>
          <p:bldP spid="62" grpId="0" animBg="1"/>
          <p:bldP spid="29" grpId="0" animBg="1"/>
          <p:bldP spid="30" grpId="0"/>
          <p:bldP spid="31"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 name="Rectangle 1"/>
          <p:cNvSpPr/>
          <p:nvPr/>
        </p:nvSpPr>
        <p:spPr>
          <a:xfrm>
            <a:off x="1331640" y="2459504"/>
            <a:ext cx="6992620" cy="1938992"/>
          </a:xfrm>
          <a:prstGeom prst="rect">
            <a:avLst/>
          </a:prstGeom>
        </p:spPr>
        <p:txBody>
          <a:bodyPr wrap="none">
            <a:spAutoFit/>
          </a:bodyPr>
          <a:lstStyle/>
          <a:p>
            <a:r>
              <a:rPr lang="ms-MY" sz="6000" dirty="0" smtClean="0">
                <a:solidFill>
                  <a:schemeClr val="bg1"/>
                </a:solidFill>
                <a:latin typeface="Ostrich Sans Black" pitchFamily="2" charset="0"/>
                <a:ea typeface="Adobe Kaiti Std R" pitchFamily="18" charset="-128"/>
              </a:rPr>
              <a:t>Bringing Out The Best in</a:t>
            </a:r>
          </a:p>
          <a:p>
            <a:r>
              <a:rPr lang="ms-MY" sz="6000" dirty="0" smtClean="0">
                <a:solidFill>
                  <a:schemeClr val="bg1"/>
                </a:solidFill>
                <a:latin typeface="Ostrich Sans Black" pitchFamily="2" charset="0"/>
                <a:ea typeface="Adobe Kaiti Std R" pitchFamily="18" charset="-128"/>
              </a:rPr>
              <a:t>Each Other!</a:t>
            </a:r>
          </a:p>
        </p:txBody>
      </p:sp>
      <p:sp>
        <p:nvSpPr>
          <p:cNvPr id="5" name="Rectangle 4"/>
          <p:cNvSpPr/>
          <p:nvPr/>
        </p:nvSpPr>
        <p:spPr>
          <a:xfrm>
            <a:off x="1384867" y="1241465"/>
            <a:ext cx="1173719" cy="1200329"/>
          </a:xfrm>
          <a:prstGeom prst="rect">
            <a:avLst/>
          </a:prstGeom>
        </p:spPr>
        <p:txBody>
          <a:bodyPr wrap="none">
            <a:spAutoFit/>
          </a:bodyPr>
          <a:lstStyle/>
          <a:p>
            <a:pPr algn="ctr"/>
            <a:r>
              <a:rPr lang="en-US" sz="7200" dirty="0">
                <a:solidFill>
                  <a:schemeClr val="bg1"/>
                </a:solidFill>
                <a:latin typeface="FontAwesome" pitchFamily="2" charset="0"/>
              </a:rPr>
              <a:t></a:t>
            </a:r>
            <a:endParaRPr lang="ru-RU" sz="9600" dirty="0">
              <a:solidFill>
                <a:schemeClr val="bg1"/>
              </a:solidFill>
              <a:ea typeface="Entypo" pitchFamily="2" charset="0"/>
            </a:endParaRPr>
          </a:p>
        </p:txBody>
      </p:sp>
    </p:spTree>
    <p:extLst>
      <p:ext uri="{BB962C8B-B14F-4D97-AF65-F5344CB8AC3E}">
        <p14:creationId xmlns:p14="http://schemas.microsoft.com/office/powerpoint/2010/main" val="372183393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35"/>
          <p:cNvSpPr/>
          <p:nvPr/>
        </p:nvSpPr>
        <p:spPr>
          <a:xfrm>
            <a:off x="3916007"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3" y="-387424"/>
            <a:ext cx="3456385"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472012" y="116632"/>
            <a:ext cx="3451916"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/AFFILIATE MARKETING</a:t>
            </a:r>
            <a:endParaRPr lang="ms-MY" sz="3600" dirty="0">
              <a:solidFill>
                <a:schemeClr val="bg1"/>
              </a:solidFill>
              <a:latin typeface="Ostrich Sans" pitchFamily="2" charset="0"/>
            </a:endParaRPr>
          </a:p>
        </p:txBody>
      </p:sp>
      <p:sp>
        <p:nvSpPr>
          <p:cNvPr id="23" name="TextBox 22"/>
          <p:cNvSpPr txBox="1"/>
          <p:nvPr/>
        </p:nvSpPr>
        <p:spPr>
          <a:xfrm>
            <a:off x="4456741"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pic>
        <p:nvPicPr>
          <p:cNvPr id="25" name="Picture 2"/>
          <p:cNvPicPr>
            <a:picLocks noChangeAspect="1" noChangeArrowheads="1"/>
          </p:cNvPicPr>
          <p:nvPr/>
        </p:nvPicPr>
        <p:blipFill>
          <a:blip r:embed="rId2" cstate="print">
            <a:duotone>
              <a:prstClr val="black"/>
              <a:schemeClr val="tx1">
                <a:lumMod val="95000"/>
                <a:lumOff val="5000"/>
                <a:tint val="45000"/>
                <a:satMod val="400000"/>
              </a:schemeClr>
            </a:duotone>
            <a:extLst>
              <a:ext uri="{BEBA8EAE-BF5A-486C-A8C5-ECC9F3942E4B}">
                <a14:imgProps xmlns:a14="http://schemas.microsoft.com/office/drawing/2010/main">
                  <a14:imgLayer r:embed="rId3">
                    <a14:imgEffect>
                      <a14:colorTemperature colorTemp="11200"/>
                    </a14:imgEffect>
                    <a14:imgEffect>
                      <a14:saturation sat="0"/>
                    </a14:imgEffect>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bwMode="auto">
          <a:xfrm>
            <a:off x="388717" y="1624762"/>
            <a:ext cx="8333549" cy="4032777"/>
          </a:xfrm>
          <a:prstGeom prst="rect">
            <a:avLst/>
          </a:prstGeom>
          <a:noFill/>
          <a:effectLst/>
          <a:extLst>
            <a:ext uri="{909E8E84-426E-40dd-AFC4-6F175D3DCCD1}">
              <a14:hiddenFill xmlns:a14="http://schemas.microsoft.com/office/drawing/2010/main">
                <a:solidFill>
                  <a:srgbClr val="FFFFFF"/>
                </a:solidFill>
              </a14:hiddenFill>
            </a:ext>
          </a:extLst>
        </p:spPr>
      </p:pic>
      <p:sp>
        <p:nvSpPr>
          <p:cNvPr id="26" name="Rectangle 25"/>
          <p:cNvSpPr/>
          <p:nvPr/>
        </p:nvSpPr>
        <p:spPr>
          <a:xfrm>
            <a:off x="844581" y="1556792"/>
            <a:ext cx="1286815" cy="220370"/>
          </a:xfrm>
          <a:prstGeom prst="rect">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r>
              <a:rPr lang="en-US" sz="1100" dirty="0" smtClean="0">
                <a:solidFill>
                  <a:schemeClr val="bg1"/>
                </a:solidFill>
                <a:latin typeface="Candara" pitchFamily="34" charset="0"/>
              </a:rPr>
              <a:t>NORTH AMERICA</a:t>
            </a:r>
            <a:endParaRPr lang="en-US" sz="1100" dirty="0">
              <a:solidFill>
                <a:schemeClr val="bg1"/>
              </a:solidFill>
              <a:latin typeface="Candara" pitchFamily="34" charset="0"/>
            </a:endParaRPr>
          </a:p>
        </p:txBody>
      </p:sp>
      <p:sp>
        <p:nvSpPr>
          <p:cNvPr id="27" name="Rectangle 26"/>
          <p:cNvSpPr/>
          <p:nvPr/>
        </p:nvSpPr>
        <p:spPr>
          <a:xfrm>
            <a:off x="1940405" y="4833393"/>
            <a:ext cx="1271859" cy="220370"/>
          </a:xfrm>
          <a:prstGeom prst="rect">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r>
              <a:rPr lang="en-US" sz="1100" dirty="0" smtClean="0">
                <a:solidFill>
                  <a:schemeClr val="bg1"/>
                </a:solidFill>
                <a:latin typeface="Candara" pitchFamily="34" charset="0"/>
              </a:rPr>
              <a:t>SOUTH AMERICA</a:t>
            </a:r>
            <a:endParaRPr lang="en-US" sz="1100" dirty="0">
              <a:solidFill>
                <a:schemeClr val="bg1"/>
              </a:solidFill>
              <a:latin typeface="Candara" pitchFamily="34" charset="0"/>
            </a:endParaRPr>
          </a:p>
        </p:txBody>
      </p:sp>
      <p:sp>
        <p:nvSpPr>
          <p:cNvPr id="28" name="Rectangle 27"/>
          <p:cNvSpPr/>
          <p:nvPr/>
        </p:nvSpPr>
        <p:spPr>
          <a:xfrm>
            <a:off x="4451915" y="4833393"/>
            <a:ext cx="1156631" cy="220370"/>
          </a:xfrm>
          <a:prstGeom prst="rect">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r>
              <a:rPr lang="en-US" sz="1100" dirty="0" smtClean="0">
                <a:solidFill>
                  <a:schemeClr val="bg1"/>
                </a:solidFill>
                <a:latin typeface="Candara" pitchFamily="34" charset="0"/>
              </a:rPr>
              <a:t>SOUTH AFRICA</a:t>
            </a:r>
            <a:endParaRPr lang="en-US" sz="1100" dirty="0">
              <a:solidFill>
                <a:schemeClr val="bg1"/>
              </a:solidFill>
              <a:latin typeface="Candara" pitchFamily="34" charset="0"/>
            </a:endParaRPr>
          </a:p>
        </p:txBody>
      </p:sp>
      <p:sp>
        <p:nvSpPr>
          <p:cNvPr id="29" name="Rectangle 28"/>
          <p:cNvSpPr/>
          <p:nvPr/>
        </p:nvSpPr>
        <p:spPr>
          <a:xfrm>
            <a:off x="6468584" y="3277006"/>
            <a:ext cx="507993" cy="220370"/>
          </a:xfrm>
          <a:prstGeom prst="rect">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r>
              <a:rPr lang="en-US" sz="1100" dirty="0" smtClean="0">
                <a:solidFill>
                  <a:schemeClr val="bg1"/>
                </a:solidFill>
                <a:latin typeface="Candara" pitchFamily="34" charset="0"/>
              </a:rPr>
              <a:t>ASIA</a:t>
            </a:r>
            <a:endParaRPr lang="en-US" sz="1100" dirty="0">
              <a:solidFill>
                <a:schemeClr val="bg1"/>
              </a:solidFill>
              <a:latin typeface="Candara" pitchFamily="34" charset="0"/>
            </a:endParaRPr>
          </a:p>
        </p:txBody>
      </p:sp>
      <p:sp>
        <p:nvSpPr>
          <p:cNvPr id="34" name="Rectangle 33"/>
          <p:cNvSpPr/>
          <p:nvPr/>
        </p:nvSpPr>
        <p:spPr>
          <a:xfrm>
            <a:off x="4382360" y="2819806"/>
            <a:ext cx="694471" cy="220370"/>
          </a:xfrm>
          <a:prstGeom prst="rect">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r>
              <a:rPr lang="en-US" sz="1100" dirty="0" smtClean="0">
                <a:solidFill>
                  <a:schemeClr val="bg1"/>
                </a:solidFill>
                <a:latin typeface="Candara" pitchFamily="34" charset="0"/>
              </a:rPr>
              <a:t>EUROPE</a:t>
            </a:r>
            <a:endParaRPr lang="en-US" sz="1100" dirty="0">
              <a:solidFill>
                <a:schemeClr val="bg1"/>
              </a:solidFill>
              <a:latin typeface="Candara" pitchFamily="34" charset="0"/>
            </a:endParaRPr>
          </a:p>
        </p:txBody>
      </p:sp>
      <p:sp>
        <p:nvSpPr>
          <p:cNvPr id="36" name="Rectangle 35"/>
          <p:cNvSpPr/>
          <p:nvPr/>
        </p:nvSpPr>
        <p:spPr>
          <a:xfrm>
            <a:off x="7442360" y="5290593"/>
            <a:ext cx="869232" cy="220370"/>
          </a:xfrm>
          <a:prstGeom prst="rect">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r"/>
            <a:r>
              <a:rPr lang="en-US" sz="1100" dirty="0" smtClean="0">
                <a:solidFill>
                  <a:schemeClr val="bg1"/>
                </a:solidFill>
                <a:latin typeface="Candara" pitchFamily="34" charset="0"/>
              </a:rPr>
              <a:t>AUSTRALIA</a:t>
            </a:r>
            <a:endParaRPr lang="en-US" sz="1100" dirty="0">
              <a:solidFill>
                <a:schemeClr val="bg1"/>
              </a:solidFill>
              <a:latin typeface="Candara" pitchFamily="34" charset="0"/>
            </a:endParaRPr>
          </a:p>
        </p:txBody>
      </p:sp>
      <p:sp>
        <p:nvSpPr>
          <p:cNvPr id="3" name="Rectangle 2"/>
          <p:cNvSpPr/>
          <p:nvPr/>
        </p:nvSpPr>
        <p:spPr>
          <a:xfrm>
            <a:off x="4364251" y="3312633"/>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76" name="Rectangle 75"/>
          <p:cNvSpPr/>
          <p:nvPr/>
        </p:nvSpPr>
        <p:spPr>
          <a:xfrm>
            <a:off x="1331640" y="2440969"/>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77" name="Rectangle 76"/>
          <p:cNvSpPr/>
          <p:nvPr/>
        </p:nvSpPr>
        <p:spPr>
          <a:xfrm>
            <a:off x="1065243" y="2071637"/>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78" name="Rectangle 77"/>
          <p:cNvSpPr/>
          <p:nvPr/>
        </p:nvSpPr>
        <p:spPr>
          <a:xfrm>
            <a:off x="1987988" y="4001355"/>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83" name="Rectangle 82"/>
          <p:cNvSpPr/>
          <p:nvPr/>
        </p:nvSpPr>
        <p:spPr>
          <a:xfrm>
            <a:off x="2576334" y="4186021"/>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84" name="Rectangle 83"/>
          <p:cNvSpPr/>
          <p:nvPr/>
        </p:nvSpPr>
        <p:spPr>
          <a:xfrm>
            <a:off x="4243445" y="4218631"/>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85" name="Rectangle 84"/>
          <p:cNvSpPr/>
          <p:nvPr/>
        </p:nvSpPr>
        <p:spPr>
          <a:xfrm>
            <a:off x="3383867" y="3202525"/>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86" name="Rectangle 85"/>
          <p:cNvSpPr/>
          <p:nvPr/>
        </p:nvSpPr>
        <p:spPr>
          <a:xfrm>
            <a:off x="5726599" y="2070777"/>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87" name="Rectangle 86"/>
          <p:cNvSpPr/>
          <p:nvPr/>
        </p:nvSpPr>
        <p:spPr>
          <a:xfrm>
            <a:off x="5934348" y="2424642"/>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88" name="Rectangle 87"/>
          <p:cNvSpPr/>
          <p:nvPr/>
        </p:nvSpPr>
        <p:spPr>
          <a:xfrm>
            <a:off x="6586478" y="3641150"/>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89" name="Rectangle 88"/>
          <p:cNvSpPr/>
          <p:nvPr/>
        </p:nvSpPr>
        <p:spPr>
          <a:xfrm>
            <a:off x="7669227" y="4555353"/>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90" name="Rectangle 89"/>
          <p:cNvSpPr/>
          <p:nvPr/>
        </p:nvSpPr>
        <p:spPr>
          <a:xfrm>
            <a:off x="6794227" y="2105444"/>
            <a:ext cx="415498" cy="369332"/>
          </a:xfrm>
          <a:prstGeom prst="rect">
            <a:avLst/>
          </a:prstGeom>
        </p:spPr>
        <p:txBody>
          <a:bodyPr wrap="none">
            <a:spAutoFit/>
          </a:bodyPr>
          <a:lstStyle/>
          <a:p>
            <a:pPr algn="ctr"/>
            <a:r>
              <a:rPr lang="en-US" dirty="0">
                <a:solidFill>
                  <a:srgbClr val="FF0000"/>
                </a:solidFill>
                <a:latin typeface="Sosa" pitchFamily="2" charset="0"/>
                <a:ea typeface="Entypo" pitchFamily="2" charset="0"/>
              </a:rPr>
              <a:t>o</a:t>
            </a:r>
            <a:endParaRPr lang="ru-RU" dirty="0">
              <a:solidFill>
                <a:srgbClr val="FF0000"/>
              </a:solidFill>
              <a:ea typeface="Entypo" pitchFamily="2" charset="0"/>
            </a:endParaRPr>
          </a:p>
        </p:txBody>
      </p:sp>
      <p:sp>
        <p:nvSpPr>
          <p:cNvPr id="30" name="Rectangle 29">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31" name="Rectangle 30">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32" name="Rectangle 31"/>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8" name="Rectangle 37"/>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39" name="Rectangle 38"/>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45005982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64000">
                                          <p:cBhvr additive="base">
                                            <p:cTn id="7" dur="1000" fill="hold"/>
                                            <p:tgtEl>
                                              <p:spTgt spid="32"/>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14:bounceEnd="64000">
                                          <p:cBhvr additive="base">
                                            <p:cTn id="16" dur="500" fill="hold"/>
                                            <p:tgtEl>
                                              <p:spTgt spid="39"/>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39"/>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47" presetClass="entr" presetSubtype="0"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7" presetClass="entr" presetSubtype="0" fill="hold" grpId="0" nodeType="after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fade">
                                          <p:cBhvr>
                                            <p:cTn id="33" dur="500"/>
                                            <p:tgtEl>
                                              <p:spTgt spid="77"/>
                                            </p:tgtEl>
                                          </p:cBhvr>
                                        </p:animEffect>
                                        <p:anim calcmode="lin" valueType="num">
                                          <p:cBhvr>
                                            <p:cTn id="34" dur="500" fill="hold"/>
                                            <p:tgtEl>
                                              <p:spTgt spid="77"/>
                                            </p:tgtEl>
                                            <p:attrNameLst>
                                              <p:attrName>ppt_x</p:attrName>
                                            </p:attrNameLst>
                                          </p:cBhvr>
                                          <p:tavLst>
                                            <p:tav tm="0">
                                              <p:val>
                                                <p:strVal val="#ppt_x"/>
                                              </p:val>
                                            </p:tav>
                                            <p:tav tm="100000">
                                              <p:val>
                                                <p:strVal val="#ppt_x"/>
                                              </p:val>
                                            </p:tav>
                                          </p:tavLst>
                                        </p:anim>
                                        <p:anim calcmode="lin" valueType="num">
                                          <p:cBhvr>
                                            <p:cTn id="35" dur="500" fill="hold"/>
                                            <p:tgtEl>
                                              <p:spTgt spid="77"/>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47" presetClass="entr" presetSubtype="0" fill="hold" grpId="0"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fade">
                                          <p:cBhvr>
                                            <p:cTn id="39" dur="500"/>
                                            <p:tgtEl>
                                              <p:spTgt spid="76"/>
                                            </p:tgtEl>
                                          </p:cBhvr>
                                        </p:animEffect>
                                        <p:anim calcmode="lin" valueType="num">
                                          <p:cBhvr>
                                            <p:cTn id="40" dur="500" fill="hold"/>
                                            <p:tgtEl>
                                              <p:spTgt spid="76"/>
                                            </p:tgtEl>
                                            <p:attrNameLst>
                                              <p:attrName>ppt_x</p:attrName>
                                            </p:attrNameLst>
                                          </p:cBhvr>
                                          <p:tavLst>
                                            <p:tav tm="0">
                                              <p:val>
                                                <p:strVal val="#ppt_x"/>
                                              </p:val>
                                            </p:tav>
                                            <p:tav tm="100000">
                                              <p:val>
                                                <p:strVal val="#ppt_x"/>
                                              </p:val>
                                            </p:tav>
                                          </p:tavLst>
                                        </p:anim>
                                        <p:anim calcmode="lin" valueType="num">
                                          <p:cBhvr>
                                            <p:cTn id="41" dur="500" fill="hold"/>
                                            <p:tgtEl>
                                              <p:spTgt spid="76"/>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47" presetClass="entr" presetSubtype="0"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fade">
                                          <p:cBhvr>
                                            <p:cTn id="45" dur="500"/>
                                            <p:tgtEl>
                                              <p:spTgt spid="78"/>
                                            </p:tgtEl>
                                          </p:cBhvr>
                                        </p:animEffect>
                                        <p:anim calcmode="lin" valueType="num">
                                          <p:cBhvr>
                                            <p:cTn id="46" dur="500" fill="hold"/>
                                            <p:tgtEl>
                                              <p:spTgt spid="78"/>
                                            </p:tgtEl>
                                            <p:attrNameLst>
                                              <p:attrName>ppt_x</p:attrName>
                                            </p:attrNameLst>
                                          </p:cBhvr>
                                          <p:tavLst>
                                            <p:tav tm="0">
                                              <p:val>
                                                <p:strVal val="#ppt_x"/>
                                              </p:val>
                                            </p:tav>
                                            <p:tav tm="100000">
                                              <p:val>
                                                <p:strVal val="#ppt_x"/>
                                              </p:val>
                                            </p:tav>
                                          </p:tavLst>
                                        </p:anim>
                                        <p:anim calcmode="lin" valueType="num">
                                          <p:cBhvr>
                                            <p:cTn id="47" dur="500" fill="hold"/>
                                            <p:tgtEl>
                                              <p:spTgt spid="78"/>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47" presetClass="entr" presetSubtype="0"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500"/>
                                            <p:tgtEl>
                                              <p:spTgt spid="83"/>
                                            </p:tgtEl>
                                          </p:cBhvr>
                                        </p:animEffect>
                                        <p:anim calcmode="lin" valueType="num">
                                          <p:cBhvr>
                                            <p:cTn id="52" dur="500" fill="hold"/>
                                            <p:tgtEl>
                                              <p:spTgt spid="83"/>
                                            </p:tgtEl>
                                            <p:attrNameLst>
                                              <p:attrName>ppt_x</p:attrName>
                                            </p:attrNameLst>
                                          </p:cBhvr>
                                          <p:tavLst>
                                            <p:tav tm="0">
                                              <p:val>
                                                <p:strVal val="#ppt_x"/>
                                              </p:val>
                                            </p:tav>
                                            <p:tav tm="100000">
                                              <p:val>
                                                <p:strVal val="#ppt_x"/>
                                              </p:val>
                                            </p:tav>
                                          </p:tavLst>
                                        </p:anim>
                                        <p:anim calcmode="lin" valueType="num">
                                          <p:cBhvr>
                                            <p:cTn id="53" dur="500" fill="hold"/>
                                            <p:tgtEl>
                                              <p:spTgt spid="83"/>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47"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47" presetClass="entr" presetSubtype="0" fill="hold" grpId="0"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anim calcmode="lin" valueType="num">
                                          <p:cBhvr>
                                            <p:cTn id="64" dur="500" fill="hold"/>
                                            <p:tgtEl>
                                              <p:spTgt spid="85"/>
                                            </p:tgtEl>
                                            <p:attrNameLst>
                                              <p:attrName>ppt_x</p:attrName>
                                            </p:attrNameLst>
                                          </p:cBhvr>
                                          <p:tavLst>
                                            <p:tav tm="0">
                                              <p:val>
                                                <p:strVal val="#ppt_x"/>
                                              </p:val>
                                            </p:tav>
                                            <p:tav tm="100000">
                                              <p:val>
                                                <p:strVal val="#ppt_x"/>
                                              </p:val>
                                            </p:tav>
                                          </p:tavLst>
                                        </p:anim>
                                        <p:anim calcmode="lin" valueType="num">
                                          <p:cBhvr>
                                            <p:cTn id="65" dur="500" fill="hold"/>
                                            <p:tgtEl>
                                              <p:spTgt spid="85"/>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47" presetClass="entr" presetSubtype="0"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000"/>
                                            <p:tgtEl>
                                              <p:spTgt spid="34"/>
                                            </p:tgtEl>
                                          </p:cBhvr>
                                        </p:animEffect>
                                        <p:anim calcmode="lin" valueType="num">
                                          <p:cBhvr>
                                            <p:cTn id="70" dur="1000" fill="hold"/>
                                            <p:tgtEl>
                                              <p:spTgt spid="34"/>
                                            </p:tgtEl>
                                            <p:attrNameLst>
                                              <p:attrName>ppt_x</p:attrName>
                                            </p:attrNameLst>
                                          </p:cBhvr>
                                          <p:tavLst>
                                            <p:tav tm="0">
                                              <p:val>
                                                <p:strVal val="#ppt_x"/>
                                              </p:val>
                                            </p:tav>
                                            <p:tav tm="100000">
                                              <p:val>
                                                <p:strVal val="#ppt_x"/>
                                              </p:val>
                                            </p:tav>
                                          </p:tavLst>
                                        </p:anim>
                                        <p:anim calcmode="lin" valueType="num">
                                          <p:cBhvr>
                                            <p:cTn id="71" dur="1000" fill="hold"/>
                                            <p:tgtEl>
                                              <p:spTgt spid="34"/>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47" presetClass="entr" presetSubtype="0" fill="hold" grpId="0"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fade">
                                          <p:cBhvr>
                                            <p:cTn id="75" dur="500"/>
                                            <p:tgtEl>
                                              <p:spTgt spid="3"/>
                                            </p:tgtEl>
                                          </p:cBhvr>
                                        </p:animEffect>
                                        <p:anim calcmode="lin" valueType="num">
                                          <p:cBhvr>
                                            <p:cTn id="76" dur="500" fill="hold"/>
                                            <p:tgtEl>
                                              <p:spTgt spid="3"/>
                                            </p:tgtEl>
                                            <p:attrNameLst>
                                              <p:attrName>ppt_x</p:attrName>
                                            </p:attrNameLst>
                                          </p:cBhvr>
                                          <p:tavLst>
                                            <p:tav tm="0">
                                              <p:val>
                                                <p:strVal val="#ppt_x"/>
                                              </p:val>
                                            </p:tav>
                                            <p:tav tm="100000">
                                              <p:val>
                                                <p:strVal val="#ppt_x"/>
                                              </p:val>
                                            </p:tav>
                                          </p:tavLst>
                                        </p:anim>
                                        <p:anim calcmode="lin" valueType="num">
                                          <p:cBhvr>
                                            <p:cTn id="77" dur="500" fill="hold"/>
                                            <p:tgtEl>
                                              <p:spTgt spid="3"/>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47" presetClass="entr" presetSubtype="0"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Effect transition="in" filter="fade">
                                          <p:cBhvr>
                                            <p:cTn id="81" dur="500"/>
                                            <p:tgtEl>
                                              <p:spTgt spid="84"/>
                                            </p:tgtEl>
                                          </p:cBhvr>
                                        </p:animEffect>
                                        <p:anim calcmode="lin" valueType="num">
                                          <p:cBhvr>
                                            <p:cTn id="82" dur="500" fill="hold"/>
                                            <p:tgtEl>
                                              <p:spTgt spid="84"/>
                                            </p:tgtEl>
                                            <p:attrNameLst>
                                              <p:attrName>ppt_x</p:attrName>
                                            </p:attrNameLst>
                                          </p:cBhvr>
                                          <p:tavLst>
                                            <p:tav tm="0">
                                              <p:val>
                                                <p:strVal val="#ppt_x"/>
                                              </p:val>
                                            </p:tav>
                                            <p:tav tm="100000">
                                              <p:val>
                                                <p:strVal val="#ppt_x"/>
                                              </p:val>
                                            </p:tav>
                                          </p:tavLst>
                                        </p:anim>
                                        <p:anim calcmode="lin" valueType="num">
                                          <p:cBhvr>
                                            <p:cTn id="83" dur="500" fill="hold"/>
                                            <p:tgtEl>
                                              <p:spTgt spid="84"/>
                                            </p:tgtEl>
                                            <p:attrNameLst>
                                              <p:attrName>ppt_y</p:attrName>
                                            </p:attrNameLst>
                                          </p:cBhvr>
                                          <p:tavLst>
                                            <p:tav tm="0">
                                              <p:val>
                                                <p:strVal val="#ppt_y-.1"/>
                                              </p:val>
                                            </p:tav>
                                            <p:tav tm="100000">
                                              <p:val>
                                                <p:strVal val="#ppt_y"/>
                                              </p:val>
                                            </p:tav>
                                          </p:tavLst>
                                        </p:anim>
                                      </p:childTnLst>
                                    </p:cTn>
                                  </p:par>
                                </p:childTnLst>
                              </p:cTn>
                            </p:par>
                            <p:par>
                              <p:cTn id="84" fill="hold">
                                <p:stCondLst>
                                  <p:cond delay="9500"/>
                                </p:stCondLst>
                                <p:childTnLst>
                                  <p:par>
                                    <p:cTn id="85" presetID="47" presetClass="entr" presetSubtype="0"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10500"/>
                                </p:stCondLst>
                                <p:childTnLst>
                                  <p:par>
                                    <p:cTn id="91" presetID="47" presetClass="entr" presetSubtype="0"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Effect transition="in" filter="fade">
                                          <p:cBhvr>
                                            <p:cTn id="93" dur="500"/>
                                            <p:tgtEl>
                                              <p:spTgt spid="86"/>
                                            </p:tgtEl>
                                          </p:cBhvr>
                                        </p:animEffect>
                                        <p:anim calcmode="lin" valueType="num">
                                          <p:cBhvr>
                                            <p:cTn id="94" dur="500" fill="hold"/>
                                            <p:tgtEl>
                                              <p:spTgt spid="86"/>
                                            </p:tgtEl>
                                            <p:attrNameLst>
                                              <p:attrName>ppt_x</p:attrName>
                                            </p:attrNameLst>
                                          </p:cBhvr>
                                          <p:tavLst>
                                            <p:tav tm="0">
                                              <p:val>
                                                <p:strVal val="#ppt_x"/>
                                              </p:val>
                                            </p:tav>
                                            <p:tav tm="100000">
                                              <p:val>
                                                <p:strVal val="#ppt_x"/>
                                              </p:val>
                                            </p:tav>
                                          </p:tavLst>
                                        </p:anim>
                                        <p:anim calcmode="lin" valueType="num">
                                          <p:cBhvr>
                                            <p:cTn id="95" dur="500" fill="hold"/>
                                            <p:tgtEl>
                                              <p:spTgt spid="86"/>
                                            </p:tgtEl>
                                            <p:attrNameLst>
                                              <p:attrName>ppt_y</p:attrName>
                                            </p:attrNameLst>
                                          </p:cBhvr>
                                          <p:tavLst>
                                            <p:tav tm="0">
                                              <p:val>
                                                <p:strVal val="#ppt_y-.1"/>
                                              </p:val>
                                            </p:tav>
                                            <p:tav tm="100000">
                                              <p:val>
                                                <p:strVal val="#ppt_y"/>
                                              </p:val>
                                            </p:tav>
                                          </p:tavLst>
                                        </p:anim>
                                      </p:childTnLst>
                                    </p:cTn>
                                  </p:par>
                                </p:childTnLst>
                              </p:cTn>
                            </p:par>
                            <p:par>
                              <p:cTn id="96" fill="hold">
                                <p:stCondLst>
                                  <p:cond delay="11000"/>
                                </p:stCondLst>
                                <p:childTnLst>
                                  <p:par>
                                    <p:cTn id="97" presetID="47" presetClass="entr" presetSubtype="0" fill="hold" grpId="0" nodeType="afterEffect">
                                      <p:stCondLst>
                                        <p:cond delay="0"/>
                                      </p:stCondLst>
                                      <p:childTnLst>
                                        <p:set>
                                          <p:cBhvr>
                                            <p:cTn id="98" dur="1" fill="hold">
                                              <p:stCondLst>
                                                <p:cond delay="0"/>
                                              </p:stCondLst>
                                            </p:cTn>
                                            <p:tgtEl>
                                              <p:spTgt spid="87"/>
                                            </p:tgtEl>
                                            <p:attrNameLst>
                                              <p:attrName>style.visibility</p:attrName>
                                            </p:attrNameLst>
                                          </p:cBhvr>
                                          <p:to>
                                            <p:strVal val="visible"/>
                                          </p:to>
                                        </p:set>
                                        <p:animEffect transition="in" filter="fade">
                                          <p:cBhvr>
                                            <p:cTn id="99" dur="500"/>
                                            <p:tgtEl>
                                              <p:spTgt spid="87"/>
                                            </p:tgtEl>
                                          </p:cBhvr>
                                        </p:animEffect>
                                        <p:anim calcmode="lin" valueType="num">
                                          <p:cBhvr>
                                            <p:cTn id="100" dur="500" fill="hold"/>
                                            <p:tgtEl>
                                              <p:spTgt spid="87"/>
                                            </p:tgtEl>
                                            <p:attrNameLst>
                                              <p:attrName>ppt_x</p:attrName>
                                            </p:attrNameLst>
                                          </p:cBhvr>
                                          <p:tavLst>
                                            <p:tav tm="0">
                                              <p:val>
                                                <p:strVal val="#ppt_x"/>
                                              </p:val>
                                            </p:tav>
                                            <p:tav tm="100000">
                                              <p:val>
                                                <p:strVal val="#ppt_x"/>
                                              </p:val>
                                            </p:tav>
                                          </p:tavLst>
                                        </p:anim>
                                        <p:anim calcmode="lin" valueType="num">
                                          <p:cBhvr>
                                            <p:cTn id="101" dur="500" fill="hold"/>
                                            <p:tgtEl>
                                              <p:spTgt spid="87"/>
                                            </p:tgtEl>
                                            <p:attrNameLst>
                                              <p:attrName>ppt_y</p:attrName>
                                            </p:attrNameLst>
                                          </p:cBhvr>
                                          <p:tavLst>
                                            <p:tav tm="0">
                                              <p:val>
                                                <p:strVal val="#ppt_y-.1"/>
                                              </p:val>
                                            </p:tav>
                                            <p:tav tm="100000">
                                              <p:val>
                                                <p:strVal val="#ppt_y"/>
                                              </p:val>
                                            </p:tav>
                                          </p:tavLst>
                                        </p:anim>
                                      </p:childTnLst>
                                    </p:cTn>
                                  </p:par>
                                </p:childTnLst>
                              </p:cTn>
                            </p:par>
                            <p:par>
                              <p:cTn id="102" fill="hold">
                                <p:stCondLst>
                                  <p:cond delay="11500"/>
                                </p:stCondLst>
                                <p:childTnLst>
                                  <p:par>
                                    <p:cTn id="103" presetID="47" presetClass="entr" presetSubtype="0" fill="hold" grpId="0" nodeType="afterEffect">
                                      <p:stCondLst>
                                        <p:cond delay="0"/>
                                      </p:stCondLst>
                                      <p:childTnLst>
                                        <p:set>
                                          <p:cBhvr>
                                            <p:cTn id="104" dur="1" fill="hold">
                                              <p:stCondLst>
                                                <p:cond delay="0"/>
                                              </p:stCondLst>
                                            </p:cTn>
                                            <p:tgtEl>
                                              <p:spTgt spid="90"/>
                                            </p:tgtEl>
                                            <p:attrNameLst>
                                              <p:attrName>style.visibility</p:attrName>
                                            </p:attrNameLst>
                                          </p:cBhvr>
                                          <p:to>
                                            <p:strVal val="visible"/>
                                          </p:to>
                                        </p:set>
                                        <p:animEffect transition="in" filter="fade">
                                          <p:cBhvr>
                                            <p:cTn id="105" dur="500"/>
                                            <p:tgtEl>
                                              <p:spTgt spid="90"/>
                                            </p:tgtEl>
                                          </p:cBhvr>
                                        </p:animEffect>
                                        <p:anim calcmode="lin" valueType="num">
                                          <p:cBhvr>
                                            <p:cTn id="106" dur="500" fill="hold"/>
                                            <p:tgtEl>
                                              <p:spTgt spid="90"/>
                                            </p:tgtEl>
                                            <p:attrNameLst>
                                              <p:attrName>ppt_x</p:attrName>
                                            </p:attrNameLst>
                                          </p:cBhvr>
                                          <p:tavLst>
                                            <p:tav tm="0">
                                              <p:val>
                                                <p:strVal val="#ppt_x"/>
                                              </p:val>
                                            </p:tav>
                                            <p:tav tm="100000">
                                              <p:val>
                                                <p:strVal val="#ppt_x"/>
                                              </p:val>
                                            </p:tav>
                                          </p:tavLst>
                                        </p:anim>
                                        <p:anim calcmode="lin" valueType="num">
                                          <p:cBhvr>
                                            <p:cTn id="107" dur="500" fill="hold"/>
                                            <p:tgtEl>
                                              <p:spTgt spid="90"/>
                                            </p:tgtEl>
                                            <p:attrNameLst>
                                              <p:attrName>ppt_y</p:attrName>
                                            </p:attrNameLst>
                                          </p:cBhvr>
                                          <p:tavLst>
                                            <p:tav tm="0">
                                              <p:val>
                                                <p:strVal val="#ppt_y-.1"/>
                                              </p:val>
                                            </p:tav>
                                            <p:tav tm="100000">
                                              <p:val>
                                                <p:strVal val="#ppt_y"/>
                                              </p:val>
                                            </p:tav>
                                          </p:tavLst>
                                        </p:anim>
                                      </p:childTnLst>
                                    </p:cTn>
                                  </p:par>
                                </p:childTnLst>
                              </p:cTn>
                            </p:par>
                            <p:par>
                              <p:cTn id="108" fill="hold">
                                <p:stCondLst>
                                  <p:cond delay="12000"/>
                                </p:stCondLst>
                                <p:childTnLst>
                                  <p:par>
                                    <p:cTn id="109" presetID="47" presetClass="entr" presetSubtype="0" fill="hold" grpId="0" nodeType="after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fade">
                                          <p:cBhvr>
                                            <p:cTn id="111" dur="1000"/>
                                            <p:tgtEl>
                                              <p:spTgt spid="29"/>
                                            </p:tgtEl>
                                          </p:cBhvr>
                                        </p:animEffect>
                                        <p:anim calcmode="lin" valueType="num">
                                          <p:cBhvr>
                                            <p:cTn id="112" dur="1000" fill="hold"/>
                                            <p:tgtEl>
                                              <p:spTgt spid="29"/>
                                            </p:tgtEl>
                                            <p:attrNameLst>
                                              <p:attrName>ppt_x</p:attrName>
                                            </p:attrNameLst>
                                          </p:cBhvr>
                                          <p:tavLst>
                                            <p:tav tm="0">
                                              <p:val>
                                                <p:strVal val="#ppt_x"/>
                                              </p:val>
                                            </p:tav>
                                            <p:tav tm="100000">
                                              <p:val>
                                                <p:strVal val="#ppt_x"/>
                                              </p:val>
                                            </p:tav>
                                          </p:tavLst>
                                        </p:anim>
                                        <p:anim calcmode="lin" valueType="num">
                                          <p:cBhvr>
                                            <p:cTn id="113" dur="1000" fill="hold"/>
                                            <p:tgtEl>
                                              <p:spTgt spid="29"/>
                                            </p:tgtEl>
                                            <p:attrNameLst>
                                              <p:attrName>ppt_y</p:attrName>
                                            </p:attrNameLst>
                                          </p:cBhvr>
                                          <p:tavLst>
                                            <p:tav tm="0">
                                              <p:val>
                                                <p:strVal val="#ppt_y-.1"/>
                                              </p:val>
                                            </p:tav>
                                            <p:tav tm="100000">
                                              <p:val>
                                                <p:strVal val="#ppt_y"/>
                                              </p:val>
                                            </p:tav>
                                          </p:tavLst>
                                        </p:anim>
                                      </p:childTnLst>
                                    </p:cTn>
                                  </p:par>
                                </p:childTnLst>
                              </p:cTn>
                            </p:par>
                            <p:par>
                              <p:cTn id="114" fill="hold">
                                <p:stCondLst>
                                  <p:cond delay="13000"/>
                                </p:stCondLst>
                                <p:childTnLst>
                                  <p:par>
                                    <p:cTn id="115" presetID="47" presetClass="entr" presetSubtype="0" fill="hold" grpId="0" nodeType="afterEffect">
                                      <p:stCondLst>
                                        <p:cond delay="0"/>
                                      </p:stCondLst>
                                      <p:childTnLst>
                                        <p:set>
                                          <p:cBhvr>
                                            <p:cTn id="116" dur="1" fill="hold">
                                              <p:stCondLst>
                                                <p:cond delay="0"/>
                                              </p:stCondLst>
                                            </p:cTn>
                                            <p:tgtEl>
                                              <p:spTgt spid="88"/>
                                            </p:tgtEl>
                                            <p:attrNameLst>
                                              <p:attrName>style.visibility</p:attrName>
                                            </p:attrNameLst>
                                          </p:cBhvr>
                                          <p:to>
                                            <p:strVal val="visible"/>
                                          </p:to>
                                        </p:set>
                                        <p:animEffect transition="in" filter="fade">
                                          <p:cBhvr>
                                            <p:cTn id="117" dur="500"/>
                                            <p:tgtEl>
                                              <p:spTgt spid="88"/>
                                            </p:tgtEl>
                                          </p:cBhvr>
                                        </p:animEffect>
                                        <p:anim calcmode="lin" valueType="num">
                                          <p:cBhvr>
                                            <p:cTn id="118" dur="500" fill="hold"/>
                                            <p:tgtEl>
                                              <p:spTgt spid="88"/>
                                            </p:tgtEl>
                                            <p:attrNameLst>
                                              <p:attrName>ppt_x</p:attrName>
                                            </p:attrNameLst>
                                          </p:cBhvr>
                                          <p:tavLst>
                                            <p:tav tm="0">
                                              <p:val>
                                                <p:strVal val="#ppt_x"/>
                                              </p:val>
                                            </p:tav>
                                            <p:tav tm="100000">
                                              <p:val>
                                                <p:strVal val="#ppt_x"/>
                                              </p:val>
                                            </p:tav>
                                          </p:tavLst>
                                        </p:anim>
                                        <p:anim calcmode="lin" valueType="num">
                                          <p:cBhvr>
                                            <p:cTn id="119" dur="500" fill="hold"/>
                                            <p:tgtEl>
                                              <p:spTgt spid="88"/>
                                            </p:tgtEl>
                                            <p:attrNameLst>
                                              <p:attrName>ppt_y</p:attrName>
                                            </p:attrNameLst>
                                          </p:cBhvr>
                                          <p:tavLst>
                                            <p:tav tm="0">
                                              <p:val>
                                                <p:strVal val="#ppt_y-.1"/>
                                              </p:val>
                                            </p:tav>
                                            <p:tav tm="100000">
                                              <p:val>
                                                <p:strVal val="#ppt_y"/>
                                              </p:val>
                                            </p:tav>
                                          </p:tavLst>
                                        </p:anim>
                                      </p:childTnLst>
                                    </p:cTn>
                                  </p:par>
                                </p:childTnLst>
                              </p:cTn>
                            </p:par>
                            <p:par>
                              <p:cTn id="120" fill="hold">
                                <p:stCondLst>
                                  <p:cond delay="13500"/>
                                </p:stCondLst>
                                <p:childTnLst>
                                  <p:par>
                                    <p:cTn id="121" presetID="47" presetClass="entr" presetSubtype="0" fill="hold" grpId="0" nodeType="afterEffect">
                                      <p:stCondLst>
                                        <p:cond delay="0"/>
                                      </p:stCondLst>
                                      <p:childTnLst>
                                        <p:set>
                                          <p:cBhvr>
                                            <p:cTn id="122" dur="1" fill="hold">
                                              <p:stCondLst>
                                                <p:cond delay="0"/>
                                              </p:stCondLst>
                                            </p:cTn>
                                            <p:tgtEl>
                                              <p:spTgt spid="89"/>
                                            </p:tgtEl>
                                            <p:attrNameLst>
                                              <p:attrName>style.visibility</p:attrName>
                                            </p:attrNameLst>
                                          </p:cBhvr>
                                          <p:to>
                                            <p:strVal val="visible"/>
                                          </p:to>
                                        </p:set>
                                        <p:animEffect transition="in" filter="fade">
                                          <p:cBhvr>
                                            <p:cTn id="123" dur="500"/>
                                            <p:tgtEl>
                                              <p:spTgt spid="89"/>
                                            </p:tgtEl>
                                          </p:cBhvr>
                                        </p:animEffect>
                                        <p:anim calcmode="lin" valueType="num">
                                          <p:cBhvr>
                                            <p:cTn id="124" dur="500" fill="hold"/>
                                            <p:tgtEl>
                                              <p:spTgt spid="89"/>
                                            </p:tgtEl>
                                            <p:attrNameLst>
                                              <p:attrName>ppt_x</p:attrName>
                                            </p:attrNameLst>
                                          </p:cBhvr>
                                          <p:tavLst>
                                            <p:tav tm="0">
                                              <p:val>
                                                <p:strVal val="#ppt_x"/>
                                              </p:val>
                                            </p:tav>
                                            <p:tav tm="100000">
                                              <p:val>
                                                <p:strVal val="#ppt_x"/>
                                              </p:val>
                                            </p:tav>
                                          </p:tavLst>
                                        </p:anim>
                                        <p:anim calcmode="lin" valueType="num">
                                          <p:cBhvr>
                                            <p:cTn id="125" dur="500" fill="hold"/>
                                            <p:tgtEl>
                                              <p:spTgt spid="89"/>
                                            </p:tgtEl>
                                            <p:attrNameLst>
                                              <p:attrName>ppt_y</p:attrName>
                                            </p:attrNameLst>
                                          </p:cBhvr>
                                          <p:tavLst>
                                            <p:tav tm="0">
                                              <p:val>
                                                <p:strVal val="#ppt_y-.1"/>
                                              </p:val>
                                            </p:tav>
                                            <p:tav tm="100000">
                                              <p:val>
                                                <p:strVal val="#ppt_y"/>
                                              </p:val>
                                            </p:tav>
                                          </p:tavLst>
                                        </p:anim>
                                      </p:childTnLst>
                                    </p:cTn>
                                  </p:par>
                                </p:childTnLst>
                              </p:cTn>
                            </p:par>
                            <p:par>
                              <p:cTn id="126" fill="hold">
                                <p:stCondLst>
                                  <p:cond delay="14000"/>
                                </p:stCondLst>
                                <p:childTnLst>
                                  <p:par>
                                    <p:cTn id="127" presetID="47" presetClass="entr" presetSubtype="0" fill="hold" grpId="0" nodeType="afterEffect">
                                      <p:stCondLst>
                                        <p:cond delay="0"/>
                                      </p:stCondLst>
                                      <p:childTnLst>
                                        <p:set>
                                          <p:cBhvr>
                                            <p:cTn id="128" dur="1" fill="hold">
                                              <p:stCondLst>
                                                <p:cond delay="0"/>
                                              </p:stCondLst>
                                            </p:cTn>
                                            <p:tgtEl>
                                              <p:spTgt spid="36"/>
                                            </p:tgtEl>
                                            <p:attrNameLst>
                                              <p:attrName>style.visibility</p:attrName>
                                            </p:attrNameLst>
                                          </p:cBhvr>
                                          <p:to>
                                            <p:strVal val="visible"/>
                                          </p:to>
                                        </p:set>
                                        <p:animEffect transition="in" filter="fade">
                                          <p:cBhvr>
                                            <p:cTn id="129" dur="1000"/>
                                            <p:tgtEl>
                                              <p:spTgt spid="36"/>
                                            </p:tgtEl>
                                          </p:cBhvr>
                                        </p:animEffect>
                                        <p:anim calcmode="lin" valueType="num">
                                          <p:cBhvr>
                                            <p:cTn id="130" dur="1000" fill="hold"/>
                                            <p:tgtEl>
                                              <p:spTgt spid="36"/>
                                            </p:tgtEl>
                                            <p:attrNameLst>
                                              <p:attrName>ppt_x</p:attrName>
                                            </p:attrNameLst>
                                          </p:cBhvr>
                                          <p:tavLst>
                                            <p:tav tm="0">
                                              <p:val>
                                                <p:strVal val="#ppt_x"/>
                                              </p:val>
                                            </p:tav>
                                            <p:tav tm="100000">
                                              <p:val>
                                                <p:strVal val="#ppt_x"/>
                                              </p:val>
                                            </p:tav>
                                          </p:tavLst>
                                        </p:anim>
                                        <p:anim calcmode="lin" valueType="num">
                                          <p:cBhvr>
                                            <p:cTn id="13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4" grpId="0" animBg="1"/>
          <p:bldP spid="36" grpId="0" animBg="1"/>
          <p:bldP spid="3" grpId="0"/>
          <p:bldP spid="76" grpId="0"/>
          <p:bldP spid="77" grpId="0"/>
          <p:bldP spid="78" grpId="0"/>
          <p:bldP spid="83" grpId="0"/>
          <p:bldP spid="84" grpId="0"/>
          <p:bldP spid="85" grpId="0"/>
          <p:bldP spid="86" grpId="0"/>
          <p:bldP spid="87" grpId="0"/>
          <p:bldP spid="88" grpId="0"/>
          <p:bldP spid="89" grpId="0"/>
          <p:bldP spid="90" grpId="0"/>
          <p:bldP spid="32" grpId="0" animBg="1"/>
          <p:bldP spid="38" grpId="0"/>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1+#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500" fill="hold"/>
                                            <p:tgtEl>
                                              <p:spTgt spid="39"/>
                                            </p:tgtEl>
                                            <p:attrNameLst>
                                              <p:attrName>ppt_x</p:attrName>
                                            </p:attrNameLst>
                                          </p:cBhvr>
                                          <p:tavLst>
                                            <p:tav tm="0">
                                              <p:val>
                                                <p:strVal val="#ppt_x"/>
                                              </p:val>
                                            </p:tav>
                                            <p:tav tm="100000">
                                              <p:val>
                                                <p:strVal val="#ppt_x"/>
                                              </p:val>
                                            </p:tav>
                                          </p:tavLst>
                                        </p:anim>
                                        <p:anim calcmode="lin" valueType="num">
                                          <p:cBhvr additive="base">
                                            <p:cTn id="17" dur="500" fill="hold"/>
                                            <p:tgtEl>
                                              <p:spTgt spid="39"/>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47" presetClass="entr" presetSubtype="0"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7"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7" presetClass="entr" presetSubtype="0" fill="hold" grpId="0" nodeType="after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fade">
                                          <p:cBhvr>
                                            <p:cTn id="33" dur="500"/>
                                            <p:tgtEl>
                                              <p:spTgt spid="77"/>
                                            </p:tgtEl>
                                          </p:cBhvr>
                                        </p:animEffect>
                                        <p:anim calcmode="lin" valueType="num">
                                          <p:cBhvr>
                                            <p:cTn id="34" dur="500" fill="hold"/>
                                            <p:tgtEl>
                                              <p:spTgt spid="77"/>
                                            </p:tgtEl>
                                            <p:attrNameLst>
                                              <p:attrName>ppt_x</p:attrName>
                                            </p:attrNameLst>
                                          </p:cBhvr>
                                          <p:tavLst>
                                            <p:tav tm="0">
                                              <p:val>
                                                <p:strVal val="#ppt_x"/>
                                              </p:val>
                                            </p:tav>
                                            <p:tav tm="100000">
                                              <p:val>
                                                <p:strVal val="#ppt_x"/>
                                              </p:val>
                                            </p:tav>
                                          </p:tavLst>
                                        </p:anim>
                                        <p:anim calcmode="lin" valueType="num">
                                          <p:cBhvr>
                                            <p:cTn id="35" dur="500" fill="hold"/>
                                            <p:tgtEl>
                                              <p:spTgt spid="77"/>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47" presetClass="entr" presetSubtype="0" fill="hold" grpId="0"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fade">
                                          <p:cBhvr>
                                            <p:cTn id="39" dur="500"/>
                                            <p:tgtEl>
                                              <p:spTgt spid="76"/>
                                            </p:tgtEl>
                                          </p:cBhvr>
                                        </p:animEffect>
                                        <p:anim calcmode="lin" valueType="num">
                                          <p:cBhvr>
                                            <p:cTn id="40" dur="500" fill="hold"/>
                                            <p:tgtEl>
                                              <p:spTgt spid="76"/>
                                            </p:tgtEl>
                                            <p:attrNameLst>
                                              <p:attrName>ppt_x</p:attrName>
                                            </p:attrNameLst>
                                          </p:cBhvr>
                                          <p:tavLst>
                                            <p:tav tm="0">
                                              <p:val>
                                                <p:strVal val="#ppt_x"/>
                                              </p:val>
                                            </p:tav>
                                            <p:tav tm="100000">
                                              <p:val>
                                                <p:strVal val="#ppt_x"/>
                                              </p:val>
                                            </p:tav>
                                          </p:tavLst>
                                        </p:anim>
                                        <p:anim calcmode="lin" valueType="num">
                                          <p:cBhvr>
                                            <p:cTn id="41" dur="500" fill="hold"/>
                                            <p:tgtEl>
                                              <p:spTgt spid="76"/>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47" presetClass="entr" presetSubtype="0" fill="hold" grpId="0" nodeType="afterEffect">
                                      <p:stCondLst>
                                        <p:cond delay="0"/>
                                      </p:stCondLst>
                                      <p:childTnLst>
                                        <p:set>
                                          <p:cBhvr>
                                            <p:cTn id="44" dur="1" fill="hold">
                                              <p:stCondLst>
                                                <p:cond delay="0"/>
                                              </p:stCondLst>
                                            </p:cTn>
                                            <p:tgtEl>
                                              <p:spTgt spid="78"/>
                                            </p:tgtEl>
                                            <p:attrNameLst>
                                              <p:attrName>style.visibility</p:attrName>
                                            </p:attrNameLst>
                                          </p:cBhvr>
                                          <p:to>
                                            <p:strVal val="visible"/>
                                          </p:to>
                                        </p:set>
                                        <p:animEffect transition="in" filter="fade">
                                          <p:cBhvr>
                                            <p:cTn id="45" dur="500"/>
                                            <p:tgtEl>
                                              <p:spTgt spid="78"/>
                                            </p:tgtEl>
                                          </p:cBhvr>
                                        </p:animEffect>
                                        <p:anim calcmode="lin" valueType="num">
                                          <p:cBhvr>
                                            <p:cTn id="46" dur="500" fill="hold"/>
                                            <p:tgtEl>
                                              <p:spTgt spid="78"/>
                                            </p:tgtEl>
                                            <p:attrNameLst>
                                              <p:attrName>ppt_x</p:attrName>
                                            </p:attrNameLst>
                                          </p:cBhvr>
                                          <p:tavLst>
                                            <p:tav tm="0">
                                              <p:val>
                                                <p:strVal val="#ppt_x"/>
                                              </p:val>
                                            </p:tav>
                                            <p:tav tm="100000">
                                              <p:val>
                                                <p:strVal val="#ppt_x"/>
                                              </p:val>
                                            </p:tav>
                                          </p:tavLst>
                                        </p:anim>
                                        <p:anim calcmode="lin" valueType="num">
                                          <p:cBhvr>
                                            <p:cTn id="47" dur="500" fill="hold"/>
                                            <p:tgtEl>
                                              <p:spTgt spid="78"/>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47" presetClass="entr" presetSubtype="0"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fade">
                                          <p:cBhvr>
                                            <p:cTn id="51" dur="500"/>
                                            <p:tgtEl>
                                              <p:spTgt spid="83"/>
                                            </p:tgtEl>
                                          </p:cBhvr>
                                        </p:animEffect>
                                        <p:anim calcmode="lin" valueType="num">
                                          <p:cBhvr>
                                            <p:cTn id="52" dur="500" fill="hold"/>
                                            <p:tgtEl>
                                              <p:spTgt spid="83"/>
                                            </p:tgtEl>
                                            <p:attrNameLst>
                                              <p:attrName>ppt_x</p:attrName>
                                            </p:attrNameLst>
                                          </p:cBhvr>
                                          <p:tavLst>
                                            <p:tav tm="0">
                                              <p:val>
                                                <p:strVal val="#ppt_x"/>
                                              </p:val>
                                            </p:tav>
                                            <p:tav tm="100000">
                                              <p:val>
                                                <p:strVal val="#ppt_x"/>
                                              </p:val>
                                            </p:tav>
                                          </p:tavLst>
                                        </p:anim>
                                        <p:anim calcmode="lin" valueType="num">
                                          <p:cBhvr>
                                            <p:cTn id="53" dur="500" fill="hold"/>
                                            <p:tgtEl>
                                              <p:spTgt spid="83"/>
                                            </p:tgtEl>
                                            <p:attrNameLst>
                                              <p:attrName>ppt_y</p:attrName>
                                            </p:attrNameLst>
                                          </p:cBhvr>
                                          <p:tavLst>
                                            <p:tav tm="0">
                                              <p:val>
                                                <p:strVal val="#ppt_y-.1"/>
                                              </p:val>
                                            </p:tav>
                                            <p:tav tm="100000">
                                              <p:val>
                                                <p:strVal val="#ppt_y"/>
                                              </p:val>
                                            </p:tav>
                                          </p:tavLst>
                                        </p:anim>
                                      </p:childTnLst>
                                    </p:cTn>
                                  </p:par>
                                </p:childTnLst>
                              </p:cTn>
                            </p:par>
                            <p:par>
                              <p:cTn id="54" fill="hold">
                                <p:stCondLst>
                                  <p:cond delay="6000"/>
                                </p:stCondLst>
                                <p:childTnLst>
                                  <p:par>
                                    <p:cTn id="55" presetID="47"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1000"/>
                                            <p:tgtEl>
                                              <p:spTgt spid="27"/>
                                            </p:tgtEl>
                                          </p:cBhvr>
                                        </p:animEffect>
                                        <p:anim calcmode="lin" valueType="num">
                                          <p:cBhvr>
                                            <p:cTn id="58" dur="1000" fill="hold"/>
                                            <p:tgtEl>
                                              <p:spTgt spid="27"/>
                                            </p:tgtEl>
                                            <p:attrNameLst>
                                              <p:attrName>ppt_x</p:attrName>
                                            </p:attrNameLst>
                                          </p:cBhvr>
                                          <p:tavLst>
                                            <p:tav tm="0">
                                              <p:val>
                                                <p:strVal val="#ppt_x"/>
                                              </p:val>
                                            </p:tav>
                                            <p:tav tm="100000">
                                              <p:val>
                                                <p:strVal val="#ppt_x"/>
                                              </p:val>
                                            </p:tav>
                                          </p:tavLst>
                                        </p:anim>
                                        <p:anim calcmode="lin" valueType="num">
                                          <p:cBhvr>
                                            <p:cTn id="59" dur="1000" fill="hold"/>
                                            <p:tgtEl>
                                              <p:spTgt spid="27"/>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47" presetClass="entr" presetSubtype="0" fill="hold" grpId="0" nodeType="afterEffect">
                                      <p:stCondLst>
                                        <p:cond delay="0"/>
                                      </p:stCondLst>
                                      <p:childTnLst>
                                        <p:set>
                                          <p:cBhvr>
                                            <p:cTn id="62" dur="1" fill="hold">
                                              <p:stCondLst>
                                                <p:cond delay="0"/>
                                              </p:stCondLst>
                                            </p:cTn>
                                            <p:tgtEl>
                                              <p:spTgt spid="85"/>
                                            </p:tgtEl>
                                            <p:attrNameLst>
                                              <p:attrName>style.visibility</p:attrName>
                                            </p:attrNameLst>
                                          </p:cBhvr>
                                          <p:to>
                                            <p:strVal val="visible"/>
                                          </p:to>
                                        </p:set>
                                        <p:animEffect transition="in" filter="fade">
                                          <p:cBhvr>
                                            <p:cTn id="63" dur="500"/>
                                            <p:tgtEl>
                                              <p:spTgt spid="85"/>
                                            </p:tgtEl>
                                          </p:cBhvr>
                                        </p:animEffect>
                                        <p:anim calcmode="lin" valueType="num">
                                          <p:cBhvr>
                                            <p:cTn id="64" dur="500" fill="hold"/>
                                            <p:tgtEl>
                                              <p:spTgt spid="85"/>
                                            </p:tgtEl>
                                            <p:attrNameLst>
                                              <p:attrName>ppt_x</p:attrName>
                                            </p:attrNameLst>
                                          </p:cBhvr>
                                          <p:tavLst>
                                            <p:tav tm="0">
                                              <p:val>
                                                <p:strVal val="#ppt_x"/>
                                              </p:val>
                                            </p:tav>
                                            <p:tav tm="100000">
                                              <p:val>
                                                <p:strVal val="#ppt_x"/>
                                              </p:val>
                                            </p:tav>
                                          </p:tavLst>
                                        </p:anim>
                                        <p:anim calcmode="lin" valueType="num">
                                          <p:cBhvr>
                                            <p:cTn id="65" dur="500" fill="hold"/>
                                            <p:tgtEl>
                                              <p:spTgt spid="85"/>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47" presetClass="entr" presetSubtype="0" fill="hold" grpId="0" nodeType="after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000"/>
                                            <p:tgtEl>
                                              <p:spTgt spid="34"/>
                                            </p:tgtEl>
                                          </p:cBhvr>
                                        </p:animEffect>
                                        <p:anim calcmode="lin" valueType="num">
                                          <p:cBhvr>
                                            <p:cTn id="70" dur="1000" fill="hold"/>
                                            <p:tgtEl>
                                              <p:spTgt spid="34"/>
                                            </p:tgtEl>
                                            <p:attrNameLst>
                                              <p:attrName>ppt_x</p:attrName>
                                            </p:attrNameLst>
                                          </p:cBhvr>
                                          <p:tavLst>
                                            <p:tav tm="0">
                                              <p:val>
                                                <p:strVal val="#ppt_x"/>
                                              </p:val>
                                            </p:tav>
                                            <p:tav tm="100000">
                                              <p:val>
                                                <p:strVal val="#ppt_x"/>
                                              </p:val>
                                            </p:tav>
                                          </p:tavLst>
                                        </p:anim>
                                        <p:anim calcmode="lin" valueType="num">
                                          <p:cBhvr>
                                            <p:cTn id="71" dur="1000" fill="hold"/>
                                            <p:tgtEl>
                                              <p:spTgt spid="34"/>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47" presetClass="entr" presetSubtype="0" fill="hold" grpId="0" nodeType="afterEffect">
                                      <p:stCondLst>
                                        <p:cond delay="0"/>
                                      </p:stCondLst>
                                      <p:childTnLst>
                                        <p:set>
                                          <p:cBhvr>
                                            <p:cTn id="74" dur="1" fill="hold">
                                              <p:stCondLst>
                                                <p:cond delay="0"/>
                                              </p:stCondLst>
                                            </p:cTn>
                                            <p:tgtEl>
                                              <p:spTgt spid="3"/>
                                            </p:tgtEl>
                                            <p:attrNameLst>
                                              <p:attrName>style.visibility</p:attrName>
                                            </p:attrNameLst>
                                          </p:cBhvr>
                                          <p:to>
                                            <p:strVal val="visible"/>
                                          </p:to>
                                        </p:set>
                                        <p:animEffect transition="in" filter="fade">
                                          <p:cBhvr>
                                            <p:cTn id="75" dur="500"/>
                                            <p:tgtEl>
                                              <p:spTgt spid="3"/>
                                            </p:tgtEl>
                                          </p:cBhvr>
                                        </p:animEffect>
                                        <p:anim calcmode="lin" valueType="num">
                                          <p:cBhvr>
                                            <p:cTn id="76" dur="500" fill="hold"/>
                                            <p:tgtEl>
                                              <p:spTgt spid="3"/>
                                            </p:tgtEl>
                                            <p:attrNameLst>
                                              <p:attrName>ppt_x</p:attrName>
                                            </p:attrNameLst>
                                          </p:cBhvr>
                                          <p:tavLst>
                                            <p:tav tm="0">
                                              <p:val>
                                                <p:strVal val="#ppt_x"/>
                                              </p:val>
                                            </p:tav>
                                            <p:tav tm="100000">
                                              <p:val>
                                                <p:strVal val="#ppt_x"/>
                                              </p:val>
                                            </p:tav>
                                          </p:tavLst>
                                        </p:anim>
                                        <p:anim calcmode="lin" valueType="num">
                                          <p:cBhvr>
                                            <p:cTn id="77" dur="500" fill="hold"/>
                                            <p:tgtEl>
                                              <p:spTgt spid="3"/>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47" presetClass="entr" presetSubtype="0" fill="hold" grpId="0" nodeType="afterEffect">
                                      <p:stCondLst>
                                        <p:cond delay="0"/>
                                      </p:stCondLst>
                                      <p:childTnLst>
                                        <p:set>
                                          <p:cBhvr>
                                            <p:cTn id="80" dur="1" fill="hold">
                                              <p:stCondLst>
                                                <p:cond delay="0"/>
                                              </p:stCondLst>
                                            </p:cTn>
                                            <p:tgtEl>
                                              <p:spTgt spid="84"/>
                                            </p:tgtEl>
                                            <p:attrNameLst>
                                              <p:attrName>style.visibility</p:attrName>
                                            </p:attrNameLst>
                                          </p:cBhvr>
                                          <p:to>
                                            <p:strVal val="visible"/>
                                          </p:to>
                                        </p:set>
                                        <p:animEffect transition="in" filter="fade">
                                          <p:cBhvr>
                                            <p:cTn id="81" dur="500"/>
                                            <p:tgtEl>
                                              <p:spTgt spid="84"/>
                                            </p:tgtEl>
                                          </p:cBhvr>
                                        </p:animEffect>
                                        <p:anim calcmode="lin" valueType="num">
                                          <p:cBhvr>
                                            <p:cTn id="82" dur="500" fill="hold"/>
                                            <p:tgtEl>
                                              <p:spTgt spid="84"/>
                                            </p:tgtEl>
                                            <p:attrNameLst>
                                              <p:attrName>ppt_x</p:attrName>
                                            </p:attrNameLst>
                                          </p:cBhvr>
                                          <p:tavLst>
                                            <p:tav tm="0">
                                              <p:val>
                                                <p:strVal val="#ppt_x"/>
                                              </p:val>
                                            </p:tav>
                                            <p:tav tm="100000">
                                              <p:val>
                                                <p:strVal val="#ppt_x"/>
                                              </p:val>
                                            </p:tav>
                                          </p:tavLst>
                                        </p:anim>
                                        <p:anim calcmode="lin" valueType="num">
                                          <p:cBhvr>
                                            <p:cTn id="83" dur="500" fill="hold"/>
                                            <p:tgtEl>
                                              <p:spTgt spid="84"/>
                                            </p:tgtEl>
                                            <p:attrNameLst>
                                              <p:attrName>ppt_y</p:attrName>
                                            </p:attrNameLst>
                                          </p:cBhvr>
                                          <p:tavLst>
                                            <p:tav tm="0">
                                              <p:val>
                                                <p:strVal val="#ppt_y-.1"/>
                                              </p:val>
                                            </p:tav>
                                            <p:tav tm="100000">
                                              <p:val>
                                                <p:strVal val="#ppt_y"/>
                                              </p:val>
                                            </p:tav>
                                          </p:tavLst>
                                        </p:anim>
                                      </p:childTnLst>
                                    </p:cTn>
                                  </p:par>
                                </p:childTnLst>
                              </p:cTn>
                            </p:par>
                            <p:par>
                              <p:cTn id="84" fill="hold">
                                <p:stCondLst>
                                  <p:cond delay="9500"/>
                                </p:stCondLst>
                                <p:childTnLst>
                                  <p:par>
                                    <p:cTn id="85" presetID="47" presetClass="entr" presetSubtype="0"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Effect transition="in" filter="fade">
                                          <p:cBhvr>
                                            <p:cTn id="87" dur="1000"/>
                                            <p:tgtEl>
                                              <p:spTgt spid="28"/>
                                            </p:tgtEl>
                                          </p:cBhvr>
                                        </p:animEffect>
                                        <p:anim calcmode="lin" valueType="num">
                                          <p:cBhvr>
                                            <p:cTn id="88" dur="1000" fill="hold"/>
                                            <p:tgtEl>
                                              <p:spTgt spid="28"/>
                                            </p:tgtEl>
                                            <p:attrNameLst>
                                              <p:attrName>ppt_x</p:attrName>
                                            </p:attrNameLst>
                                          </p:cBhvr>
                                          <p:tavLst>
                                            <p:tav tm="0">
                                              <p:val>
                                                <p:strVal val="#ppt_x"/>
                                              </p:val>
                                            </p:tav>
                                            <p:tav tm="100000">
                                              <p:val>
                                                <p:strVal val="#ppt_x"/>
                                              </p:val>
                                            </p:tav>
                                          </p:tavLst>
                                        </p:anim>
                                        <p:anim calcmode="lin" valueType="num">
                                          <p:cBhvr>
                                            <p:cTn id="89" dur="1000" fill="hold"/>
                                            <p:tgtEl>
                                              <p:spTgt spid="28"/>
                                            </p:tgtEl>
                                            <p:attrNameLst>
                                              <p:attrName>ppt_y</p:attrName>
                                            </p:attrNameLst>
                                          </p:cBhvr>
                                          <p:tavLst>
                                            <p:tav tm="0">
                                              <p:val>
                                                <p:strVal val="#ppt_y-.1"/>
                                              </p:val>
                                            </p:tav>
                                            <p:tav tm="100000">
                                              <p:val>
                                                <p:strVal val="#ppt_y"/>
                                              </p:val>
                                            </p:tav>
                                          </p:tavLst>
                                        </p:anim>
                                      </p:childTnLst>
                                    </p:cTn>
                                  </p:par>
                                </p:childTnLst>
                              </p:cTn>
                            </p:par>
                            <p:par>
                              <p:cTn id="90" fill="hold">
                                <p:stCondLst>
                                  <p:cond delay="10500"/>
                                </p:stCondLst>
                                <p:childTnLst>
                                  <p:par>
                                    <p:cTn id="91" presetID="47" presetClass="entr" presetSubtype="0"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Effect transition="in" filter="fade">
                                          <p:cBhvr>
                                            <p:cTn id="93" dur="500"/>
                                            <p:tgtEl>
                                              <p:spTgt spid="86"/>
                                            </p:tgtEl>
                                          </p:cBhvr>
                                        </p:animEffect>
                                        <p:anim calcmode="lin" valueType="num">
                                          <p:cBhvr>
                                            <p:cTn id="94" dur="500" fill="hold"/>
                                            <p:tgtEl>
                                              <p:spTgt spid="86"/>
                                            </p:tgtEl>
                                            <p:attrNameLst>
                                              <p:attrName>ppt_x</p:attrName>
                                            </p:attrNameLst>
                                          </p:cBhvr>
                                          <p:tavLst>
                                            <p:tav tm="0">
                                              <p:val>
                                                <p:strVal val="#ppt_x"/>
                                              </p:val>
                                            </p:tav>
                                            <p:tav tm="100000">
                                              <p:val>
                                                <p:strVal val="#ppt_x"/>
                                              </p:val>
                                            </p:tav>
                                          </p:tavLst>
                                        </p:anim>
                                        <p:anim calcmode="lin" valueType="num">
                                          <p:cBhvr>
                                            <p:cTn id="95" dur="500" fill="hold"/>
                                            <p:tgtEl>
                                              <p:spTgt spid="86"/>
                                            </p:tgtEl>
                                            <p:attrNameLst>
                                              <p:attrName>ppt_y</p:attrName>
                                            </p:attrNameLst>
                                          </p:cBhvr>
                                          <p:tavLst>
                                            <p:tav tm="0">
                                              <p:val>
                                                <p:strVal val="#ppt_y-.1"/>
                                              </p:val>
                                            </p:tav>
                                            <p:tav tm="100000">
                                              <p:val>
                                                <p:strVal val="#ppt_y"/>
                                              </p:val>
                                            </p:tav>
                                          </p:tavLst>
                                        </p:anim>
                                      </p:childTnLst>
                                    </p:cTn>
                                  </p:par>
                                </p:childTnLst>
                              </p:cTn>
                            </p:par>
                            <p:par>
                              <p:cTn id="96" fill="hold">
                                <p:stCondLst>
                                  <p:cond delay="11000"/>
                                </p:stCondLst>
                                <p:childTnLst>
                                  <p:par>
                                    <p:cTn id="97" presetID="47" presetClass="entr" presetSubtype="0" fill="hold" grpId="0" nodeType="afterEffect">
                                      <p:stCondLst>
                                        <p:cond delay="0"/>
                                      </p:stCondLst>
                                      <p:childTnLst>
                                        <p:set>
                                          <p:cBhvr>
                                            <p:cTn id="98" dur="1" fill="hold">
                                              <p:stCondLst>
                                                <p:cond delay="0"/>
                                              </p:stCondLst>
                                            </p:cTn>
                                            <p:tgtEl>
                                              <p:spTgt spid="87"/>
                                            </p:tgtEl>
                                            <p:attrNameLst>
                                              <p:attrName>style.visibility</p:attrName>
                                            </p:attrNameLst>
                                          </p:cBhvr>
                                          <p:to>
                                            <p:strVal val="visible"/>
                                          </p:to>
                                        </p:set>
                                        <p:animEffect transition="in" filter="fade">
                                          <p:cBhvr>
                                            <p:cTn id="99" dur="500"/>
                                            <p:tgtEl>
                                              <p:spTgt spid="87"/>
                                            </p:tgtEl>
                                          </p:cBhvr>
                                        </p:animEffect>
                                        <p:anim calcmode="lin" valueType="num">
                                          <p:cBhvr>
                                            <p:cTn id="100" dur="500" fill="hold"/>
                                            <p:tgtEl>
                                              <p:spTgt spid="87"/>
                                            </p:tgtEl>
                                            <p:attrNameLst>
                                              <p:attrName>ppt_x</p:attrName>
                                            </p:attrNameLst>
                                          </p:cBhvr>
                                          <p:tavLst>
                                            <p:tav tm="0">
                                              <p:val>
                                                <p:strVal val="#ppt_x"/>
                                              </p:val>
                                            </p:tav>
                                            <p:tav tm="100000">
                                              <p:val>
                                                <p:strVal val="#ppt_x"/>
                                              </p:val>
                                            </p:tav>
                                          </p:tavLst>
                                        </p:anim>
                                        <p:anim calcmode="lin" valueType="num">
                                          <p:cBhvr>
                                            <p:cTn id="101" dur="500" fill="hold"/>
                                            <p:tgtEl>
                                              <p:spTgt spid="87"/>
                                            </p:tgtEl>
                                            <p:attrNameLst>
                                              <p:attrName>ppt_y</p:attrName>
                                            </p:attrNameLst>
                                          </p:cBhvr>
                                          <p:tavLst>
                                            <p:tav tm="0">
                                              <p:val>
                                                <p:strVal val="#ppt_y-.1"/>
                                              </p:val>
                                            </p:tav>
                                            <p:tav tm="100000">
                                              <p:val>
                                                <p:strVal val="#ppt_y"/>
                                              </p:val>
                                            </p:tav>
                                          </p:tavLst>
                                        </p:anim>
                                      </p:childTnLst>
                                    </p:cTn>
                                  </p:par>
                                </p:childTnLst>
                              </p:cTn>
                            </p:par>
                            <p:par>
                              <p:cTn id="102" fill="hold">
                                <p:stCondLst>
                                  <p:cond delay="11500"/>
                                </p:stCondLst>
                                <p:childTnLst>
                                  <p:par>
                                    <p:cTn id="103" presetID="47" presetClass="entr" presetSubtype="0" fill="hold" grpId="0" nodeType="afterEffect">
                                      <p:stCondLst>
                                        <p:cond delay="0"/>
                                      </p:stCondLst>
                                      <p:childTnLst>
                                        <p:set>
                                          <p:cBhvr>
                                            <p:cTn id="104" dur="1" fill="hold">
                                              <p:stCondLst>
                                                <p:cond delay="0"/>
                                              </p:stCondLst>
                                            </p:cTn>
                                            <p:tgtEl>
                                              <p:spTgt spid="90"/>
                                            </p:tgtEl>
                                            <p:attrNameLst>
                                              <p:attrName>style.visibility</p:attrName>
                                            </p:attrNameLst>
                                          </p:cBhvr>
                                          <p:to>
                                            <p:strVal val="visible"/>
                                          </p:to>
                                        </p:set>
                                        <p:animEffect transition="in" filter="fade">
                                          <p:cBhvr>
                                            <p:cTn id="105" dur="500"/>
                                            <p:tgtEl>
                                              <p:spTgt spid="90"/>
                                            </p:tgtEl>
                                          </p:cBhvr>
                                        </p:animEffect>
                                        <p:anim calcmode="lin" valueType="num">
                                          <p:cBhvr>
                                            <p:cTn id="106" dur="500" fill="hold"/>
                                            <p:tgtEl>
                                              <p:spTgt spid="90"/>
                                            </p:tgtEl>
                                            <p:attrNameLst>
                                              <p:attrName>ppt_x</p:attrName>
                                            </p:attrNameLst>
                                          </p:cBhvr>
                                          <p:tavLst>
                                            <p:tav tm="0">
                                              <p:val>
                                                <p:strVal val="#ppt_x"/>
                                              </p:val>
                                            </p:tav>
                                            <p:tav tm="100000">
                                              <p:val>
                                                <p:strVal val="#ppt_x"/>
                                              </p:val>
                                            </p:tav>
                                          </p:tavLst>
                                        </p:anim>
                                        <p:anim calcmode="lin" valueType="num">
                                          <p:cBhvr>
                                            <p:cTn id="107" dur="500" fill="hold"/>
                                            <p:tgtEl>
                                              <p:spTgt spid="90"/>
                                            </p:tgtEl>
                                            <p:attrNameLst>
                                              <p:attrName>ppt_y</p:attrName>
                                            </p:attrNameLst>
                                          </p:cBhvr>
                                          <p:tavLst>
                                            <p:tav tm="0">
                                              <p:val>
                                                <p:strVal val="#ppt_y-.1"/>
                                              </p:val>
                                            </p:tav>
                                            <p:tav tm="100000">
                                              <p:val>
                                                <p:strVal val="#ppt_y"/>
                                              </p:val>
                                            </p:tav>
                                          </p:tavLst>
                                        </p:anim>
                                      </p:childTnLst>
                                    </p:cTn>
                                  </p:par>
                                </p:childTnLst>
                              </p:cTn>
                            </p:par>
                            <p:par>
                              <p:cTn id="108" fill="hold">
                                <p:stCondLst>
                                  <p:cond delay="12000"/>
                                </p:stCondLst>
                                <p:childTnLst>
                                  <p:par>
                                    <p:cTn id="109" presetID="47" presetClass="entr" presetSubtype="0" fill="hold" grpId="0" nodeType="afterEffect">
                                      <p:stCondLst>
                                        <p:cond delay="0"/>
                                      </p:stCondLst>
                                      <p:childTnLst>
                                        <p:set>
                                          <p:cBhvr>
                                            <p:cTn id="110" dur="1" fill="hold">
                                              <p:stCondLst>
                                                <p:cond delay="0"/>
                                              </p:stCondLst>
                                            </p:cTn>
                                            <p:tgtEl>
                                              <p:spTgt spid="29"/>
                                            </p:tgtEl>
                                            <p:attrNameLst>
                                              <p:attrName>style.visibility</p:attrName>
                                            </p:attrNameLst>
                                          </p:cBhvr>
                                          <p:to>
                                            <p:strVal val="visible"/>
                                          </p:to>
                                        </p:set>
                                        <p:animEffect transition="in" filter="fade">
                                          <p:cBhvr>
                                            <p:cTn id="111" dur="1000"/>
                                            <p:tgtEl>
                                              <p:spTgt spid="29"/>
                                            </p:tgtEl>
                                          </p:cBhvr>
                                        </p:animEffect>
                                        <p:anim calcmode="lin" valueType="num">
                                          <p:cBhvr>
                                            <p:cTn id="112" dur="1000" fill="hold"/>
                                            <p:tgtEl>
                                              <p:spTgt spid="29"/>
                                            </p:tgtEl>
                                            <p:attrNameLst>
                                              <p:attrName>ppt_x</p:attrName>
                                            </p:attrNameLst>
                                          </p:cBhvr>
                                          <p:tavLst>
                                            <p:tav tm="0">
                                              <p:val>
                                                <p:strVal val="#ppt_x"/>
                                              </p:val>
                                            </p:tav>
                                            <p:tav tm="100000">
                                              <p:val>
                                                <p:strVal val="#ppt_x"/>
                                              </p:val>
                                            </p:tav>
                                          </p:tavLst>
                                        </p:anim>
                                        <p:anim calcmode="lin" valueType="num">
                                          <p:cBhvr>
                                            <p:cTn id="113" dur="1000" fill="hold"/>
                                            <p:tgtEl>
                                              <p:spTgt spid="29"/>
                                            </p:tgtEl>
                                            <p:attrNameLst>
                                              <p:attrName>ppt_y</p:attrName>
                                            </p:attrNameLst>
                                          </p:cBhvr>
                                          <p:tavLst>
                                            <p:tav tm="0">
                                              <p:val>
                                                <p:strVal val="#ppt_y-.1"/>
                                              </p:val>
                                            </p:tav>
                                            <p:tav tm="100000">
                                              <p:val>
                                                <p:strVal val="#ppt_y"/>
                                              </p:val>
                                            </p:tav>
                                          </p:tavLst>
                                        </p:anim>
                                      </p:childTnLst>
                                    </p:cTn>
                                  </p:par>
                                </p:childTnLst>
                              </p:cTn>
                            </p:par>
                            <p:par>
                              <p:cTn id="114" fill="hold">
                                <p:stCondLst>
                                  <p:cond delay="13000"/>
                                </p:stCondLst>
                                <p:childTnLst>
                                  <p:par>
                                    <p:cTn id="115" presetID="47" presetClass="entr" presetSubtype="0" fill="hold" grpId="0" nodeType="afterEffect">
                                      <p:stCondLst>
                                        <p:cond delay="0"/>
                                      </p:stCondLst>
                                      <p:childTnLst>
                                        <p:set>
                                          <p:cBhvr>
                                            <p:cTn id="116" dur="1" fill="hold">
                                              <p:stCondLst>
                                                <p:cond delay="0"/>
                                              </p:stCondLst>
                                            </p:cTn>
                                            <p:tgtEl>
                                              <p:spTgt spid="88"/>
                                            </p:tgtEl>
                                            <p:attrNameLst>
                                              <p:attrName>style.visibility</p:attrName>
                                            </p:attrNameLst>
                                          </p:cBhvr>
                                          <p:to>
                                            <p:strVal val="visible"/>
                                          </p:to>
                                        </p:set>
                                        <p:animEffect transition="in" filter="fade">
                                          <p:cBhvr>
                                            <p:cTn id="117" dur="500"/>
                                            <p:tgtEl>
                                              <p:spTgt spid="88"/>
                                            </p:tgtEl>
                                          </p:cBhvr>
                                        </p:animEffect>
                                        <p:anim calcmode="lin" valueType="num">
                                          <p:cBhvr>
                                            <p:cTn id="118" dur="500" fill="hold"/>
                                            <p:tgtEl>
                                              <p:spTgt spid="88"/>
                                            </p:tgtEl>
                                            <p:attrNameLst>
                                              <p:attrName>ppt_x</p:attrName>
                                            </p:attrNameLst>
                                          </p:cBhvr>
                                          <p:tavLst>
                                            <p:tav tm="0">
                                              <p:val>
                                                <p:strVal val="#ppt_x"/>
                                              </p:val>
                                            </p:tav>
                                            <p:tav tm="100000">
                                              <p:val>
                                                <p:strVal val="#ppt_x"/>
                                              </p:val>
                                            </p:tav>
                                          </p:tavLst>
                                        </p:anim>
                                        <p:anim calcmode="lin" valueType="num">
                                          <p:cBhvr>
                                            <p:cTn id="119" dur="500" fill="hold"/>
                                            <p:tgtEl>
                                              <p:spTgt spid="88"/>
                                            </p:tgtEl>
                                            <p:attrNameLst>
                                              <p:attrName>ppt_y</p:attrName>
                                            </p:attrNameLst>
                                          </p:cBhvr>
                                          <p:tavLst>
                                            <p:tav tm="0">
                                              <p:val>
                                                <p:strVal val="#ppt_y-.1"/>
                                              </p:val>
                                            </p:tav>
                                            <p:tav tm="100000">
                                              <p:val>
                                                <p:strVal val="#ppt_y"/>
                                              </p:val>
                                            </p:tav>
                                          </p:tavLst>
                                        </p:anim>
                                      </p:childTnLst>
                                    </p:cTn>
                                  </p:par>
                                </p:childTnLst>
                              </p:cTn>
                            </p:par>
                            <p:par>
                              <p:cTn id="120" fill="hold">
                                <p:stCondLst>
                                  <p:cond delay="13500"/>
                                </p:stCondLst>
                                <p:childTnLst>
                                  <p:par>
                                    <p:cTn id="121" presetID="47" presetClass="entr" presetSubtype="0" fill="hold" grpId="0" nodeType="afterEffect">
                                      <p:stCondLst>
                                        <p:cond delay="0"/>
                                      </p:stCondLst>
                                      <p:childTnLst>
                                        <p:set>
                                          <p:cBhvr>
                                            <p:cTn id="122" dur="1" fill="hold">
                                              <p:stCondLst>
                                                <p:cond delay="0"/>
                                              </p:stCondLst>
                                            </p:cTn>
                                            <p:tgtEl>
                                              <p:spTgt spid="89"/>
                                            </p:tgtEl>
                                            <p:attrNameLst>
                                              <p:attrName>style.visibility</p:attrName>
                                            </p:attrNameLst>
                                          </p:cBhvr>
                                          <p:to>
                                            <p:strVal val="visible"/>
                                          </p:to>
                                        </p:set>
                                        <p:animEffect transition="in" filter="fade">
                                          <p:cBhvr>
                                            <p:cTn id="123" dur="500"/>
                                            <p:tgtEl>
                                              <p:spTgt spid="89"/>
                                            </p:tgtEl>
                                          </p:cBhvr>
                                        </p:animEffect>
                                        <p:anim calcmode="lin" valueType="num">
                                          <p:cBhvr>
                                            <p:cTn id="124" dur="500" fill="hold"/>
                                            <p:tgtEl>
                                              <p:spTgt spid="89"/>
                                            </p:tgtEl>
                                            <p:attrNameLst>
                                              <p:attrName>ppt_x</p:attrName>
                                            </p:attrNameLst>
                                          </p:cBhvr>
                                          <p:tavLst>
                                            <p:tav tm="0">
                                              <p:val>
                                                <p:strVal val="#ppt_x"/>
                                              </p:val>
                                            </p:tav>
                                            <p:tav tm="100000">
                                              <p:val>
                                                <p:strVal val="#ppt_x"/>
                                              </p:val>
                                            </p:tav>
                                          </p:tavLst>
                                        </p:anim>
                                        <p:anim calcmode="lin" valueType="num">
                                          <p:cBhvr>
                                            <p:cTn id="125" dur="500" fill="hold"/>
                                            <p:tgtEl>
                                              <p:spTgt spid="89"/>
                                            </p:tgtEl>
                                            <p:attrNameLst>
                                              <p:attrName>ppt_y</p:attrName>
                                            </p:attrNameLst>
                                          </p:cBhvr>
                                          <p:tavLst>
                                            <p:tav tm="0">
                                              <p:val>
                                                <p:strVal val="#ppt_y-.1"/>
                                              </p:val>
                                            </p:tav>
                                            <p:tav tm="100000">
                                              <p:val>
                                                <p:strVal val="#ppt_y"/>
                                              </p:val>
                                            </p:tav>
                                          </p:tavLst>
                                        </p:anim>
                                      </p:childTnLst>
                                    </p:cTn>
                                  </p:par>
                                </p:childTnLst>
                              </p:cTn>
                            </p:par>
                            <p:par>
                              <p:cTn id="126" fill="hold">
                                <p:stCondLst>
                                  <p:cond delay="14000"/>
                                </p:stCondLst>
                                <p:childTnLst>
                                  <p:par>
                                    <p:cTn id="127" presetID="47" presetClass="entr" presetSubtype="0" fill="hold" grpId="0" nodeType="afterEffect">
                                      <p:stCondLst>
                                        <p:cond delay="0"/>
                                      </p:stCondLst>
                                      <p:childTnLst>
                                        <p:set>
                                          <p:cBhvr>
                                            <p:cTn id="128" dur="1" fill="hold">
                                              <p:stCondLst>
                                                <p:cond delay="0"/>
                                              </p:stCondLst>
                                            </p:cTn>
                                            <p:tgtEl>
                                              <p:spTgt spid="36"/>
                                            </p:tgtEl>
                                            <p:attrNameLst>
                                              <p:attrName>style.visibility</p:attrName>
                                            </p:attrNameLst>
                                          </p:cBhvr>
                                          <p:to>
                                            <p:strVal val="visible"/>
                                          </p:to>
                                        </p:set>
                                        <p:animEffect transition="in" filter="fade">
                                          <p:cBhvr>
                                            <p:cTn id="129" dur="1000"/>
                                            <p:tgtEl>
                                              <p:spTgt spid="36"/>
                                            </p:tgtEl>
                                          </p:cBhvr>
                                        </p:animEffect>
                                        <p:anim calcmode="lin" valueType="num">
                                          <p:cBhvr>
                                            <p:cTn id="130" dur="1000" fill="hold"/>
                                            <p:tgtEl>
                                              <p:spTgt spid="36"/>
                                            </p:tgtEl>
                                            <p:attrNameLst>
                                              <p:attrName>ppt_x</p:attrName>
                                            </p:attrNameLst>
                                          </p:cBhvr>
                                          <p:tavLst>
                                            <p:tav tm="0">
                                              <p:val>
                                                <p:strVal val="#ppt_x"/>
                                              </p:val>
                                            </p:tav>
                                            <p:tav tm="100000">
                                              <p:val>
                                                <p:strVal val="#ppt_x"/>
                                              </p:val>
                                            </p:tav>
                                          </p:tavLst>
                                        </p:anim>
                                        <p:anim calcmode="lin" valueType="num">
                                          <p:cBhvr>
                                            <p:cTn id="13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4" grpId="0" animBg="1"/>
          <p:bldP spid="36" grpId="0" animBg="1"/>
          <p:bldP spid="3" grpId="0"/>
          <p:bldP spid="76" grpId="0"/>
          <p:bldP spid="77" grpId="0"/>
          <p:bldP spid="78" grpId="0"/>
          <p:bldP spid="83" grpId="0"/>
          <p:bldP spid="84" grpId="0"/>
          <p:bldP spid="85" grpId="0"/>
          <p:bldP spid="86" grpId="0"/>
          <p:bldP spid="87" grpId="0"/>
          <p:bldP spid="88" grpId="0"/>
          <p:bldP spid="89" grpId="0"/>
          <p:bldP spid="90" grpId="0"/>
          <p:bldP spid="32" grpId="0" animBg="1"/>
          <p:bldP spid="38" grpId="0"/>
          <p:bldP spid="3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 name="Rectangle 1"/>
          <p:cNvSpPr/>
          <p:nvPr/>
        </p:nvSpPr>
        <p:spPr>
          <a:xfrm>
            <a:off x="755576" y="2459504"/>
            <a:ext cx="7704856" cy="1938992"/>
          </a:xfrm>
          <a:prstGeom prst="rect">
            <a:avLst/>
          </a:prstGeom>
        </p:spPr>
        <p:txBody>
          <a:bodyPr wrap="square">
            <a:spAutoFit/>
          </a:bodyPr>
          <a:lstStyle/>
          <a:p>
            <a:r>
              <a:rPr lang="en-US" sz="6000" dirty="0" smtClean="0">
                <a:solidFill>
                  <a:schemeClr val="bg1"/>
                </a:solidFill>
                <a:latin typeface="Ostrich Sans Black" pitchFamily="2" charset="0"/>
                <a:ea typeface="Adobe Kaiti Std R" pitchFamily="18" charset="-128"/>
              </a:rPr>
              <a:t>a brand is story that is never completely told</a:t>
            </a:r>
            <a:endParaRPr lang="ms-MY" sz="6000" dirty="0" smtClean="0">
              <a:solidFill>
                <a:schemeClr val="bg1"/>
              </a:solidFill>
              <a:latin typeface="Ostrich Sans Black" pitchFamily="2" charset="0"/>
              <a:ea typeface="Adobe Kaiti Std R" pitchFamily="18" charset="-128"/>
            </a:endParaRPr>
          </a:p>
        </p:txBody>
      </p:sp>
      <p:sp>
        <p:nvSpPr>
          <p:cNvPr id="5" name="Rectangle 4"/>
          <p:cNvSpPr/>
          <p:nvPr/>
        </p:nvSpPr>
        <p:spPr>
          <a:xfrm>
            <a:off x="1302312" y="527675"/>
            <a:ext cx="1338829" cy="2400657"/>
          </a:xfrm>
          <a:prstGeom prst="rect">
            <a:avLst/>
          </a:prstGeom>
        </p:spPr>
        <p:txBody>
          <a:bodyPr wrap="none">
            <a:spAutoFit/>
          </a:bodyPr>
          <a:lstStyle/>
          <a:p>
            <a:pPr algn="ctr"/>
            <a:r>
              <a:rPr lang="en-US" sz="15000" dirty="0">
                <a:solidFill>
                  <a:schemeClr val="bg1"/>
                </a:solidFill>
                <a:latin typeface="Entypo" pitchFamily="2" charset="0"/>
                <a:ea typeface="Entypo" pitchFamily="2" charset="0"/>
              </a:rPr>
              <a:t>.</a:t>
            </a:r>
            <a:endParaRPr lang="ru-RU" sz="15000" dirty="0">
              <a:solidFill>
                <a:schemeClr val="bg1"/>
              </a:solidFill>
              <a:ea typeface="Entypo" pitchFamily="2" charset="0"/>
            </a:endParaRPr>
          </a:p>
        </p:txBody>
      </p:sp>
    </p:spTree>
    <p:extLst>
      <p:ext uri="{BB962C8B-B14F-4D97-AF65-F5344CB8AC3E}">
        <p14:creationId xmlns:p14="http://schemas.microsoft.com/office/powerpoint/2010/main" val="191805914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35"/>
          <p:cNvSpPr/>
          <p:nvPr/>
        </p:nvSpPr>
        <p:spPr>
          <a:xfrm>
            <a:off x="3304944"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2837400"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395536" y="116632"/>
            <a:ext cx="2880320" cy="584775"/>
          </a:xfrm>
          <a:prstGeom prst="rect">
            <a:avLst/>
          </a:prstGeom>
          <a:noFill/>
        </p:spPr>
        <p:txBody>
          <a:bodyPr wrap="square">
            <a:spAutoFit/>
          </a:bodyPr>
          <a:lstStyle/>
          <a:p>
            <a:pPr algn="r"/>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/STATS ANALYSIS</a:t>
            </a:r>
            <a:endParaRPr lang="ms-MY" sz="3600" dirty="0">
              <a:solidFill>
                <a:schemeClr val="bg1"/>
              </a:solidFill>
              <a:latin typeface="Ostrich Sans" pitchFamily="2" charset="0"/>
            </a:endParaRPr>
          </a:p>
        </p:txBody>
      </p:sp>
      <p:sp>
        <p:nvSpPr>
          <p:cNvPr id="23" name="TextBox 22"/>
          <p:cNvSpPr txBox="1"/>
          <p:nvPr/>
        </p:nvSpPr>
        <p:spPr>
          <a:xfrm>
            <a:off x="3808669"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graphicFrame>
        <p:nvGraphicFramePr>
          <p:cNvPr id="15" name="Content Placeholder 15"/>
          <p:cNvGraphicFramePr>
            <a:graphicFrameLocks/>
          </p:cNvGraphicFramePr>
          <p:nvPr>
            <p:extLst>
              <p:ext uri="{D42A27DB-BD31-4B8C-83A1-F6EECF244321}">
                <p14:modId xmlns:p14="http://schemas.microsoft.com/office/powerpoint/2010/main" val="1510288361"/>
              </p:ext>
            </p:extLst>
          </p:nvPr>
        </p:nvGraphicFramePr>
        <p:xfrm>
          <a:off x="782815" y="1412776"/>
          <a:ext cx="7578369" cy="3312368"/>
        </p:xfrm>
        <a:graphic>
          <a:graphicData uri="http://schemas.openxmlformats.org/drawingml/2006/chart">
            <c:chart xmlns:c="http://schemas.openxmlformats.org/drawingml/2006/chart" xmlns:r="http://schemas.openxmlformats.org/officeDocument/2006/relationships" r:id="rId2"/>
          </a:graphicData>
        </a:graphic>
      </p:graphicFrame>
      <p:sp>
        <p:nvSpPr>
          <p:cNvPr id="16" name="Content Placeholder 10"/>
          <p:cNvSpPr txBox="1">
            <a:spLocks/>
          </p:cNvSpPr>
          <p:nvPr/>
        </p:nvSpPr>
        <p:spPr>
          <a:xfrm>
            <a:off x="815280" y="4941168"/>
            <a:ext cx="7645152" cy="533400"/>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200" b="1" kern="3000" spc="30" dirty="0" err="1">
                <a:solidFill>
                  <a:schemeClr val="tx1">
                    <a:lumMod val="75000"/>
                    <a:lumOff val="25000"/>
                  </a:schemeClr>
                </a:solidFill>
                <a:latin typeface="Candara" pitchFamily="34" charset="0"/>
              </a:rPr>
              <a:t>Lorem</a:t>
            </a:r>
            <a:r>
              <a:rPr lang="en-US" sz="1200" b="1" kern="3000" spc="30" dirty="0">
                <a:solidFill>
                  <a:schemeClr val="tx1">
                    <a:lumMod val="75000"/>
                    <a:lumOff val="25000"/>
                  </a:schemeClr>
                </a:solidFill>
                <a:latin typeface="Candara" pitchFamily="34" charset="0"/>
              </a:rPr>
              <a:t> </a:t>
            </a:r>
            <a:r>
              <a:rPr lang="en-US" sz="1200" b="1" kern="3000" spc="30" dirty="0" err="1">
                <a:solidFill>
                  <a:schemeClr val="tx1">
                    <a:lumMod val="75000"/>
                    <a:lumOff val="25000"/>
                  </a:schemeClr>
                </a:solidFill>
                <a:latin typeface="Candara" pitchFamily="34" charset="0"/>
              </a:rPr>
              <a:t>ipsum</a:t>
            </a:r>
            <a:r>
              <a:rPr lang="en-US" sz="1200" b="1" kern="3000" spc="30" dirty="0">
                <a:solidFill>
                  <a:schemeClr val="tx1">
                    <a:lumMod val="75000"/>
                    <a:lumOff val="25000"/>
                  </a:schemeClr>
                </a:solidFill>
                <a:latin typeface="Candara" pitchFamily="34" charset="0"/>
              </a:rPr>
              <a:t> dolor sit </a:t>
            </a:r>
            <a:r>
              <a:rPr lang="en-US" sz="1200" b="1" kern="3000" spc="30" dirty="0" err="1">
                <a:solidFill>
                  <a:schemeClr val="tx1">
                    <a:lumMod val="75000"/>
                    <a:lumOff val="25000"/>
                  </a:schemeClr>
                </a:solidFill>
                <a:latin typeface="Candara" pitchFamily="34" charset="0"/>
              </a:rPr>
              <a:t>amet</a:t>
            </a:r>
            <a:r>
              <a:rPr lang="en-US" sz="1200" b="1" kern="3000" spc="30" dirty="0">
                <a:solidFill>
                  <a:schemeClr val="tx1">
                    <a:lumMod val="75000"/>
                    <a:lumOff val="25000"/>
                  </a:schemeClr>
                </a:solidFill>
                <a:latin typeface="Candara" pitchFamily="34" charset="0"/>
              </a:rPr>
              <a:t>, </a:t>
            </a:r>
            <a:r>
              <a:rPr lang="en-US" sz="1200" b="1" kern="3000" spc="30" dirty="0" err="1">
                <a:solidFill>
                  <a:schemeClr val="tx1">
                    <a:lumMod val="75000"/>
                    <a:lumOff val="25000"/>
                  </a:schemeClr>
                </a:solidFill>
                <a:latin typeface="Candara" pitchFamily="34" charset="0"/>
              </a:rPr>
              <a:t>consectetur</a:t>
            </a:r>
            <a:r>
              <a:rPr lang="en-US" sz="1200" b="1" kern="3000" spc="30" dirty="0">
                <a:solidFill>
                  <a:schemeClr val="tx1">
                    <a:lumMod val="75000"/>
                    <a:lumOff val="25000"/>
                  </a:schemeClr>
                </a:solidFill>
                <a:latin typeface="Candara" pitchFamily="34" charset="0"/>
              </a:rPr>
              <a:t> </a:t>
            </a:r>
            <a:r>
              <a:rPr lang="en-US" sz="1200" b="1" kern="3000" spc="30" dirty="0" err="1">
                <a:solidFill>
                  <a:schemeClr val="tx1">
                    <a:lumMod val="75000"/>
                    <a:lumOff val="25000"/>
                  </a:schemeClr>
                </a:solidFill>
                <a:latin typeface="Candara" pitchFamily="34" charset="0"/>
              </a:rPr>
              <a:t>adipiscing</a:t>
            </a:r>
            <a:r>
              <a:rPr lang="en-US" sz="1200" b="1" kern="3000" spc="30" dirty="0">
                <a:solidFill>
                  <a:schemeClr val="tx1">
                    <a:lumMod val="75000"/>
                    <a:lumOff val="25000"/>
                  </a:schemeClr>
                </a:solidFill>
                <a:latin typeface="Candara" pitchFamily="34" charset="0"/>
              </a:rPr>
              <a:t> </a:t>
            </a:r>
            <a:r>
              <a:rPr lang="en-US" sz="1200" b="1" kern="3000" spc="30" dirty="0" err="1">
                <a:solidFill>
                  <a:schemeClr val="tx1">
                    <a:lumMod val="75000"/>
                    <a:lumOff val="25000"/>
                  </a:schemeClr>
                </a:solidFill>
                <a:latin typeface="Candara" pitchFamily="34" charset="0"/>
              </a:rPr>
              <a:t>elit</a:t>
            </a:r>
            <a:r>
              <a:rPr lang="en-US" sz="1200" b="1"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Nulla</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feugiatbibendum</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porttitor</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Aenean</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consectetur</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dignissim</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sapien</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ut</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imperdiet</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urna</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tristique</a:t>
            </a:r>
            <a:r>
              <a:rPr lang="en-US" sz="1200" kern="3000" spc="30" dirty="0">
                <a:solidFill>
                  <a:schemeClr val="tx1">
                    <a:lumMod val="75000"/>
                    <a:lumOff val="25000"/>
                  </a:schemeClr>
                </a:solidFill>
                <a:latin typeface="Candara" pitchFamily="34" charset="0"/>
              </a:rPr>
              <a:t> vel. </a:t>
            </a:r>
            <a:r>
              <a:rPr lang="en-US" sz="1200" kern="3000" spc="30" dirty="0" err="1">
                <a:solidFill>
                  <a:schemeClr val="tx1">
                    <a:lumMod val="75000"/>
                    <a:lumOff val="25000"/>
                  </a:schemeClr>
                </a:solidFill>
                <a:latin typeface="Candara" pitchFamily="34" charset="0"/>
              </a:rPr>
              <a:t>Vestibulum</a:t>
            </a:r>
            <a:r>
              <a:rPr lang="en-US" sz="1200" kern="3000" spc="30" dirty="0">
                <a:solidFill>
                  <a:schemeClr val="tx1">
                    <a:lumMod val="75000"/>
                    <a:lumOff val="25000"/>
                  </a:schemeClr>
                </a:solidFill>
                <a:latin typeface="Candara" pitchFamily="34" charset="0"/>
              </a:rPr>
              <a:t> ante </a:t>
            </a:r>
            <a:r>
              <a:rPr lang="en-US" sz="1200" kern="3000" spc="30" dirty="0" err="1">
                <a:solidFill>
                  <a:schemeClr val="tx1">
                    <a:lumMod val="75000"/>
                    <a:lumOff val="25000"/>
                  </a:schemeClr>
                </a:solidFill>
                <a:latin typeface="Candara" pitchFamily="34" charset="0"/>
              </a:rPr>
              <a:t>ipsum</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primis</a:t>
            </a:r>
            <a:r>
              <a:rPr lang="en-US" sz="1200" kern="3000" spc="30" dirty="0">
                <a:solidFill>
                  <a:schemeClr val="tx1">
                    <a:lumMod val="75000"/>
                    <a:lumOff val="25000"/>
                  </a:schemeClr>
                </a:solidFill>
                <a:latin typeface="Candara" pitchFamily="34" charset="0"/>
              </a:rPr>
              <a:t> in </a:t>
            </a:r>
            <a:r>
              <a:rPr lang="en-US" sz="1200" kern="3000" spc="30" dirty="0" err="1">
                <a:solidFill>
                  <a:schemeClr val="tx1">
                    <a:lumMod val="75000"/>
                    <a:lumOff val="25000"/>
                  </a:schemeClr>
                </a:solidFill>
                <a:latin typeface="Candara" pitchFamily="34" charset="0"/>
              </a:rPr>
              <a:t>faucibus</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orci</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luctus</a:t>
            </a:r>
            <a:r>
              <a:rPr lang="en-US" sz="1200" kern="3000" spc="30" dirty="0">
                <a:solidFill>
                  <a:schemeClr val="tx1">
                    <a:lumMod val="75000"/>
                    <a:lumOff val="25000"/>
                  </a:schemeClr>
                </a:solidFill>
                <a:latin typeface="Candara" pitchFamily="34" charset="0"/>
              </a:rPr>
              <a:t> et </a:t>
            </a:r>
            <a:r>
              <a:rPr lang="en-US" sz="1200" kern="3000" spc="30" dirty="0" err="1">
                <a:solidFill>
                  <a:schemeClr val="tx1">
                    <a:lumMod val="75000"/>
                    <a:lumOff val="25000"/>
                  </a:schemeClr>
                </a:solidFill>
                <a:latin typeface="Candara" pitchFamily="34" charset="0"/>
              </a:rPr>
              <a:t>ultricesposuere</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cubilia</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Curae</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Etiam</a:t>
            </a:r>
            <a:r>
              <a:rPr lang="en-US" sz="1200" kern="3000" spc="30" dirty="0">
                <a:solidFill>
                  <a:schemeClr val="tx1">
                    <a:lumMod val="75000"/>
                    <a:lumOff val="25000"/>
                  </a:schemeClr>
                </a:solidFill>
                <a:latin typeface="Candara" pitchFamily="34" charset="0"/>
              </a:rPr>
              <a:t> mi </a:t>
            </a:r>
            <a:r>
              <a:rPr lang="en-US" sz="1200" kern="3000" spc="30" dirty="0" err="1">
                <a:solidFill>
                  <a:schemeClr val="tx1">
                    <a:lumMod val="75000"/>
                    <a:lumOff val="25000"/>
                  </a:schemeClr>
                </a:solidFill>
                <a:latin typeface="Candara" pitchFamily="34" charset="0"/>
              </a:rPr>
              <a:t>lorem</a:t>
            </a:r>
            <a:r>
              <a:rPr lang="en-US" sz="1200" kern="3000" spc="30" dirty="0">
                <a:solidFill>
                  <a:schemeClr val="tx1">
                    <a:lumMod val="75000"/>
                    <a:lumOff val="25000"/>
                  </a:schemeClr>
                </a:solidFill>
                <a:latin typeface="Candara" pitchFamily="34" charset="0"/>
              </a:rPr>
              <a:t>, </a:t>
            </a:r>
            <a:r>
              <a:rPr lang="en-US" sz="1200" kern="3000" spc="30" dirty="0" err="1">
                <a:solidFill>
                  <a:schemeClr val="tx1">
                    <a:lumMod val="75000"/>
                    <a:lumOff val="25000"/>
                  </a:schemeClr>
                </a:solidFill>
                <a:latin typeface="Candara" pitchFamily="34" charset="0"/>
              </a:rPr>
              <a:t>luctus</a:t>
            </a:r>
            <a:r>
              <a:rPr lang="en-US" sz="1200" kern="3000" spc="30" dirty="0">
                <a:solidFill>
                  <a:schemeClr val="tx1">
                    <a:lumMod val="75000"/>
                    <a:lumOff val="25000"/>
                  </a:schemeClr>
                </a:solidFill>
                <a:latin typeface="Candara" pitchFamily="34" charset="0"/>
              </a:rPr>
              <a:t> vitae </a:t>
            </a:r>
            <a:r>
              <a:rPr lang="en-US" sz="1200" kern="3000" spc="30" dirty="0" err="1">
                <a:solidFill>
                  <a:schemeClr val="tx1">
                    <a:lumMod val="75000"/>
                    <a:lumOff val="25000"/>
                  </a:schemeClr>
                </a:solidFill>
                <a:latin typeface="Candara" pitchFamily="34" charset="0"/>
              </a:rPr>
              <a:t>vestibulum</a:t>
            </a:r>
            <a:r>
              <a:rPr lang="en-US" sz="1200" kern="3000" spc="30" dirty="0">
                <a:solidFill>
                  <a:schemeClr val="tx1">
                    <a:lumMod val="75000"/>
                    <a:lumOff val="25000"/>
                  </a:schemeClr>
                </a:solidFill>
                <a:latin typeface="Candara" pitchFamily="34" charset="0"/>
              </a:rPr>
              <a:t> </a:t>
            </a:r>
            <a:r>
              <a:rPr lang="en-US" sz="1200" kern="3000" spc="30" dirty="0" err="1" smtClean="0">
                <a:solidFill>
                  <a:schemeClr val="tx1">
                    <a:lumMod val="75000"/>
                    <a:lumOff val="25000"/>
                  </a:schemeClr>
                </a:solidFill>
                <a:latin typeface="Candara" pitchFamily="34" charset="0"/>
              </a:rPr>
              <a:t>feugia</a:t>
            </a:r>
            <a:endParaRPr lang="en-US" sz="1200" i="1" kern="3000" spc="30" dirty="0">
              <a:solidFill>
                <a:schemeClr val="tx1">
                  <a:lumMod val="75000"/>
                  <a:lumOff val="25000"/>
                </a:schemeClr>
              </a:solidFill>
              <a:latin typeface="Candara" pitchFamily="34" charset="0"/>
            </a:endParaRPr>
          </a:p>
        </p:txBody>
      </p:sp>
      <p:sp>
        <p:nvSpPr>
          <p:cNvPr id="18" name="Rectangle 17">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19" name="Rectangle 18">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20" name="Rectangle 19"/>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1" name="Rectangle 20"/>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22" name="Rectangle 21"/>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378195193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64000">
                                          <p:cBhvr additive="base">
                                            <p:cTn id="7" dur="1000" fill="hold"/>
                                            <p:tgtEl>
                                              <p:spTgt spid="20"/>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14:bounceEnd="64000">
                                          <p:cBhvr additive="base">
                                            <p:cTn id="16" dur="5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21" dur="500"/>
                                            <p:tgtEl>
                                              <p:spTgt spid="15">
                                                <p:graphicEl>
                                                  <a:chart seriesIdx="-3" categoryIdx="-3" bldStep="gridLegend"/>
                                                </p:graphicEl>
                                              </p:spTgt>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5">
                                                <p:graphicEl>
                                                  <a:chart seriesIdx="0" categoryIdx="0" bldStep="ptInCategory"/>
                                                </p:graphicEl>
                                              </p:spTgt>
                                            </p:tgtEl>
                                            <p:attrNameLst>
                                              <p:attrName>style.visibility</p:attrName>
                                            </p:attrNameLst>
                                          </p:cBhvr>
                                          <p:to>
                                            <p:strVal val="visible"/>
                                          </p:to>
                                        </p:set>
                                        <p:animEffect transition="in" filter="wipe(down)">
                                          <p:cBhvr>
                                            <p:cTn id="25" dur="500"/>
                                            <p:tgtEl>
                                              <p:spTgt spid="15">
                                                <p:graphicEl>
                                                  <a:chart seriesIdx="0" categoryIdx="0" bldStep="ptInCategory"/>
                                                </p:graphicEl>
                                              </p:spTgt>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15">
                                                <p:graphicEl>
                                                  <a:chart seriesIdx="1" categoryIdx="0" bldStep="ptInCategory"/>
                                                </p:graphicEl>
                                              </p:spTgt>
                                            </p:tgtEl>
                                            <p:attrNameLst>
                                              <p:attrName>style.visibility</p:attrName>
                                            </p:attrNameLst>
                                          </p:cBhvr>
                                          <p:to>
                                            <p:strVal val="visible"/>
                                          </p:to>
                                        </p:set>
                                        <p:animEffect transition="in" filter="wipe(down)">
                                          <p:cBhvr>
                                            <p:cTn id="29" dur="500"/>
                                            <p:tgtEl>
                                              <p:spTgt spid="15">
                                                <p:graphicEl>
                                                  <a:chart seriesIdx="1" categoryIdx="0" bldStep="ptInCategory"/>
                                                </p:graphicEl>
                                              </p:spTgt>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5">
                                                <p:graphicEl>
                                                  <a:chart seriesIdx="2" categoryIdx="0" bldStep="ptInCategory"/>
                                                </p:graphicEl>
                                              </p:spTgt>
                                            </p:tgtEl>
                                            <p:attrNameLst>
                                              <p:attrName>style.visibility</p:attrName>
                                            </p:attrNameLst>
                                          </p:cBhvr>
                                          <p:to>
                                            <p:strVal val="visible"/>
                                          </p:to>
                                        </p:set>
                                        <p:animEffect transition="in" filter="wipe(down)">
                                          <p:cBhvr>
                                            <p:cTn id="33" dur="500"/>
                                            <p:tgtEl>
                                              <p:spTgt spid="15">
                                                <p:graphicEl>
                                                  <a:chart seriesIdx="2" categoryIdx="0" bldStep="ptInCategory"/>
                                                </p:graphicEl>
                                              </p:spTgt>
                                            </p:tgtEl>
                                          </p:cBhvr>
                                        </p:animEffect>
                                      </p:childTnLst>
                                    </p:cTn>
                                  </p:par>
                                </p:childTnLst>
                              </p:cTn>
                            </p:par>
                            <p:par>
                              <p:cTn id="34" fill="hold">
                                <p:stCondLst>
                                  <p:cond delay="4000"/>
                                </p:stCondLst>
                                <p:childTnLst>
                                  <p:par>
                                    <p:cTn id="35" presetID="22" presetClass="entr" presetSubtype="4" fill="hold" grpId="0" nodeType="afterEffect">
                                      <p:stCondLst>
                                        <p:cond delay="0"/>
                                      </p:stCondLst>
                                      <p:childTnLst>
                                        <p:set>
                                          <p:cBhvr>
                                            <p:cTn id="36" dur="1" fill="hold">
                                              <p:stCondLst>
                                                <p:cond delay="0"/>
                                              </p:stCondLst>
                                            </p:cTn>
                                            <p:tgtEl>
                                              <p:spTgt spid="15">
                                                <p:graphicEl>
                                                  <a:chart seriesIdx="0" categoryIdx="1" bldStep="ptInCategory"/>
                                                </p:graphicEl>
                                              </p:spTgt>
                                            </p:tgtEl>
                                            <p:attrNameLst>
                                              <p:attrName>style.visibility</p:attrName>
                                            </p:attrNameLst>
                                          </p:cBhvr>
                                          <p:to>
                                            <p:strVal val="visible"/>
                                          </p:to>
                                        </p:set>
                                        <p:animEffect transition="in" filter="wipe(down)">
                                          <p:cBhvr>
                                            <p:cTn id="37" dur="500"/>
                                            <p:tgtEl>
                                              <p:spTgt spid="15">
                                                <p:graphicEl>
                                                  <a:chart seriesIdx="0" categoryIdx="1" bldStep="ptInCategory"/>
                                                </p:graphicEl>
                                              </p:spTgt>
                                            </p:tgtEl>
                                          </p:cBhvr>
                                        </p:animEffect>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15">
                                                <p:graphicEl>
                                                  <a:chart seriesIdx="1" categoryIdx="1" bldStep="ptInCategory"/>
                                                </p:graphicEl>
                                              </p:spTgt>
                                            </p:tgtEl>
                                            <p:attrNameLst>
                                              <p:attrName>style.visibility</p:attrName>
                                            </p:attrNameLst>
                                          </p:cBhvr>
                                          <p:to>
                                            <p:strVal val="visible"/>
                                          </p:to>
                                        </p:set>
                                        <p:animEffect transition="in" filter="wipe(down)">
                                          <p:cBhvr>
                                            <p:cTn id="41" dur="500"/>
                                            <p:tgtEl>
                                              <p:spTgt spid="15">
                                                <p:graphicEl>
                                                  <a:chart seriesIdx="1" categoryIdx="1" bldStep="ptInCategory"/>
                                                </p:graphicEl>
                                              </p:spTgt>
                                            </p:tgtEl>
                                          </p:cBhvr>
                                        </p:animEffect>
                                      </p:childTnLst>
                                    </p:cTn>
                                  </p:par>
                                </p:childTnLst>
                              </p:cTn>
                            </p:par>
                            <p:par>
                              <p:cTn id="42" fill="hold">
                                <p:stCondLst>
                                  <p:cond delay="5000"/>
                                </p:stCondLst>
                                <p:childTnLst>
                                  <p:par>
                                    <p:cTn id="43" presetID="22" presetClass="entr" presetSubtype="4" fill="hold" grpId="0" nodeType="afterEffect">
                                      <p:stCondLst>
                                        <p:cond delay="0"/>
                                      </p:stCondLst>
                                      <p:childTnLst>
                                        <p:set>
                                          <p:cBhvr>
                                            <p:cTn id="44" dur="1" fill="hold">
                                              <p:stCondLst>
                                                <p:cond delay="0"/>
                                              </p:stCondLst>
                                            </p:cTn>
                                            <p:tgtEl>
                                              <p:spTgt spid="15">
                                                <p:graphicEl>
                                                  <a:chart seriesIdx="2" categoryIdx="1" bldStep="ptInCategory"/>
                                                </p:graphicEl>
                                              </p:spTgt>
                                            </p:tgtEl>
                                            <p:attrNameLst>
                                              <p:attrName>style.visibility</p:attrName>
                                            </p:attrNameLst>
                                          </p:cBhvr>
                                          <p:to>
                                            <p:strVal val="visible"/>
                                          </p:to>
                                        </p:set>
                                        <p:animEffect transition="in" filter="wipe(down)">
                                          <p:cBhvr>
                                            <p:cTn id="45" dur="500"/>
                                            <p:tgtEl>
                                              <p:spTgt spid="15">
                                                <p:graphicEl>
                                                  <a:chart seriesIdx="2" categoryIdx="1" bldStep="ptInCategory"/>
                                                </p:graphicEl>
                                              </p:spTgt>
                                            </p:tgtEl>
                                          </p:cBhvr>
                                        </p:animEffect>
                                      </p:childTnLst>
                                    </p:cTn>
                                  </p:par>
                                </p:childTnLst>
                              </p:cTn>
                            </p:par>
                            <p:par>
                              <p:cTn id="46" fill="hold">
                                <p:stCondLst>
                                  <p:cond delay="5500"/>
                                </p:stCondLst>
                                <p:childTnLst>
                                  <p:par>
                                    <p:cTn id="47" presetID="22" presetClass="entr" presetSubtype="4" fill="hold" grpId="0" nodeType="afterEffect">
                                      <p:stCondLst>
                                        <p:cond delay="0"/>
                                      </p:stCondLst>
                                      <p:childTnLst>
                                        <p:set>
                                          <p:cBhvr>
                                            <p:cTn id="48" dur="1" fill="hold">
                                              <p:stCondLst>
                                                <p:cond delay="0"/>
                                              </p:stCondLst>
                                            </p:cTn>
                                            <p:tgtEl>
                                              <p:spTgt spid="15">
                                                <p:graphicEl>
                                                  <a:chart seriesIdx="0" categoryIdx="2" bldStep="ptInCategory"/>
                                                </p:graphicEl>
                                              </p:spTgt>
                                            </p:tgtEl>
                                            <p:attrNameLst>
                                              <p:attrName>style.visibility</p:attrName>
                                            </p:attrNameLst>
                                          </p:cBhvr>
                                          <p:to>
                                            <p:strVal val="visible"/>
                                          </p:to>
                                        </p:set>
                                        <p:animEffect transition="in" filter="wipe(down)">
                                          <p:cBhvr>
                                            <p:cTn id="49" dur="500"/>
                                            <p:tgtEl>
                                              <p:spTgt spid="15">
                                                <p:graphicEl>
                                                  <a:chart seriesIdx="0" categoryIdx="2" bldStep="ptInCategory"/>
                                                </p:graphicEl>
                                              </p:spTgt>
                                            </p:tgtEl>
                                          </p:cBhvr>
                                        </p:animEffect>
                                      </p:childTnLst>
                                    </p:cTn>
                                  </p:par>
                                </p:childTnLst>
                              </p:cTn>
                            </p:par>
                            <p:par>
                              <p:cTn id="50" fill="hold">
                                <p:stCondLst>
                                  <p:cond delay="6000"/>
                                </p:stCondLst>
                                <p:childTnLst>
                                  <p:par>
                                    <p:cTn id="51" presetID="22" presetClass="entr" presetSubtype="4" fill="hold" grpId="0" nodeType="afterEffect">
                                      <p:stCondLst>
                                        <p:cond delay="0"/>
                                      </p:stCondLst>
                                      <p:childTnLst>
                                        <p:set>
                                          <p:cBhvr>
                                            <p:cTn id="52" dur="1" fill="hold">
                                              <p:stCondLst>
                                                <p:cond delay="0"/>
                                              </p:stCondLst>
                                            </p:cTn>
                                            <p:tgtEl>
                                              <p:spTgt spid="15">
                                                <p:graphicEl>
                                                  <a:chart seriesIdx="1" categoryIdx="2" bldStep="ptInCategory"/>
                                                </p:graphicEl>
                                              </p:spTgt>
                                            </p:tgtEl>
                                            <p:attrNameLst>
                                              <p:attrName>style.visibility</p:attrName>
                                            </p:attrNameLst>
                                          </p:cBhvr>
                                          <p:to>
                                            <p:strVal val="visible"/>
                                          </p:to>
                                        </p:set>
                                        <p:animEffect transition="in" filter="wipe(down)">
                                          <p:cBhvr>
                                            <p:cTn id="53" dur="500"/>
                                            <p:tgtEl>
                                              <p:spTgt spid="15">
                                                <p:graphicEl>
                                                  <a:chart seriesIdx="1" categoryIdx="2" bldStep="ptInCategory"/>
                                                </p:graphicEl>
                                              </p:spTgt>
                                            </p:tgtEl>
                                          </p:cBhvr>
                                        </p:animEffect>
                                      </p:childTnLst>
                                    </p:cTn>
                                  </p:par>
                                </p:childTnLst>
                              </p:cTn>
                            </p:par>
                            <p:par>
                              <p:cTn id="54" fill="hold">
                                <p:stCondLst>
                                  <p:cond delay="6500"/>
                                </p:stCondLst>
                                <p:childTnLst>
                                  <p:par>
                                    <p:cTn id="55" presetID="22" presetClass="entr" presetSubtype="4" fill="hold" grpId="0" nodeType="afterEffect">
                                      <p:stCondLst>
                                        <p:cond delay="0"/>
                                      </p:stCondLst>
                                      <p:childTnLst>
                                        <p:set>
                                          <p:cBhvr>
                                            <p:cTn id="56" dur="1" fill="hold">
                                              <p:stCondLst>
                                                <p:cond delay="0"/>
                                              </p:stCondLst>
                                            </p:cTn>
                                            <p:tgtEl>
                                              <p:spTgt spid="15">
                                                <p:graphicEl>
                                                  <a:chart seriesIdx="2" categoryIdx="2" bldStep="ptInCategory"/>
                                                </p:graphicEl>
                                              </p:spTgt>
                                            </p:tgtEl>
                                            <p:attrNameLst>
                                              <p:attrName>style.visibility</p:attrName>
                                            </p:attrNameLst>
                                          </p:cBhvr>
                                          <p:to>
                                            <p:strVal val="visible"/>
                                          </p:to>
                                        </p:set>
                                        <p:animEffect transition="in" filter="wipe(down)">
                                          <p:cBhvr>
                                            <p:cTn id="57" dur="500"/>
                                            <p:tgtEl>
                                              <p:spTgt spid="15">
                                                <p:graphicEl>
                                                  <a:chart seriesIdx="2" categoryIdx="2" bldStep="ptInCategory"/>
                                                </p:graphicEl>
                                              </p:spTgt>
                                            </p:tgtEl>
                                          </p:cBhvr>
                                        </p:animEffect>
                                      </p:childTnLst>
                                    </p:cTn>
                                  </p:par>
                                </p:childTnLst>
                              </p:cTn>
                            </p:par>
                            <p:par>
                              <p:cTn id="58" fill="hold">
                                <p:stCondLst>
                                  <p:cond delay="7000"/>
                                </p:stCondLst>
                                <p:childTnLst>
                                  <p:par>
                                    <p:cTn id="59" presetID="22" presetClass="entr" presetSubtype="4" fill="hold" grpId="0" nodeType="afterEffect">
                                      <p:stCondLst>
                                        <p:cond delay="0"/>
                                      </p:stCondLst>
                                      <p:childTnLst>
                                        <p:set>
                                          <p:cBhvr>
                                            <p:cTn id="60" dur="1" fill="hold">
                                              <p:stCondLst>
                                                <p:cond delay="0"/>
                                              </p:stCondLst>
                                            </p:cTn>
                                            <p:tgtEl>
                                              <p:spTgt spid="15">
                                                <p:graphicEl>
                                                  <a:chart seriesIdx="0" categoryIdx="3" bldStep="ptInCategory"/>
                                                </p:graphicEl>
                                              </p:spTgt>
                                            </p:tgtEl>
                                            <p:attrNameLst>
                                              <p:attrName>style.visibility</p:attrName>
                                            </p:attrNameLst>
                                          </p:cBhvr>
                                          <p:to>
                                            <p:strVal val="visible"/>
                                          </p:to>
                                        </p:set>
                                        <p:animEffect transition="in" filter="wipe(down)">
                                          <p:cBhvr>
                                            <p:cTn id="61" dur="500"/>
                                            <p:tgtEl>
                                              <p:spTgt spid="15">
                                                <p:graphicEl>
                                                  <a:chart seriesIdx="0" categoryIdx="3" bldStep="ptInCategory"/>
                                                </p:graphicEl>
                                              </p:spTgt>
                                            </p:tgtEl>
                                          </p:cBhvr>
                                        </p:animEffect>
                                      </p:childTnLst>
                                    </p:cTn>
                                  </p:par>
                                </p:childTnLst>
                              </p:cTn>
                            </p:par>
                            <p:par>
                              <p:cTn id="62" fill="hold">
                                <p:stCondLst>
                                  <p:cond delay="7500"/>
                                </p:stCondLst>
                                <p:childTnLst>
                                  <p:par>
                                    <p:cTn id="63" presetID="22" presetClass="entr" presetSubtype="4" fill="hold" grpId="0" nodeType="afterEffect">
                                      <p:stCondLst>
                                        <p:cond delay="0"/>
                                      </p:stCondLst>
                                      <p:childTnLst>
                                        <p:set>
                                          <p:cBhvr>
                                            <p:cTn id="64" dur="1" fill="hold">
                                              <p:stCondLst>
                                                <p:cond delay="0"/>
                                              </p:stCondLst>
                                            </p:cTn>
                                            <p:tgtEl>
                                              <p:spTgt spid="15">
                                                <p:graphicEl>
                                                  <a:chart seriesIdx="1" categoryIdx="3" bldStep="ptInCategory"/>
                                                </p:graphicEl>
                                              </p:spTgt>
                                            </p:tgtEl>
                                            <p:attrNameLst>
                                              <p:attrName>style.visibility</p:attrName>
                                            </p:attrNameLst>
                                          </p:cBhvr>
                                          <p:to>
                                            <p:strVal val="visible"/>
                                          </p:to>
                                        </p:set>
                                        <p:animEffect transition="in" filter="wipe(down)">
                                          <p:cBhvr>
                                            <p:cTn id="65" dur="500"/>
                                            <p:tgtEl>
                                              <p:spTgt spid="15">
                                                <p:graphicEl>
                                                  <a:chart seriesIdx="1" categoryIdx="3" bldStep="ptInCategory"/>
                                                </p:graphicEl>
                                              </p:spTgt>
                                            </p:tgtEl>
                                          </p:cBhvr>
                                        </p:animEffect>
                                      </p:childTnLst>
                                    </p:cTn>
                                  </p:par>
                                </p:childTnLst>
                              </p:cTn>
                            </p:par>
                            <p:par>
                              <p:cTn id="66" fill="hold">
                                <p:stCondLst>
                                  <p:cond delay="8000"/>
                                </p:stCondLst>
                                <p:childTnLst>
                                  <p:par>
                                    <p:cTn id="67" presetID="22" presetClass="entr" presetSubtype="4" fill="hold" grpId="0" nodeType="afterEffect">
                                      <p:stCondLst>
                                        <p:cond delay="0"/>
                                      </p:stCondLst>
                                      <p:childTnLst>
                                        <p:set>
                                          <p:cBhvr>
                                            <p:cTn id="68" dur="1" fill="hold">
                                              <p:stCondLst>
                                                <p:cond delay="0"/>
                                              </p:stCondLst>
                                            </p:cTn>
                                            <p:tgtEl>
                                              <p:spTgt spid="15">
                                                <p:graphicEl>
                                                  <a:chart seriesIdx="2" categoryIdx="3" bldStep="ptInCategory"/>
                                                </p:graphicEl>
                                              </p:spTgt>
                                            </p:tgtEl>
                                            <p:attrNameLst>
                                              <p:attrName>style.visibility</p:attrName>
                                            </p:attrNameLst>
                                          </p:cBhvr>
                                          <p:to>
                                            <p:strVal val="visible"/>
                                          </p:to>
                                        </p:set>
                                        <p:animEffect transition="in" filter="wipe(down)">
                                          <p:cBhvr>
                                            <p:cTn id="69" dur="500"/>
                                            <p:tgtEl>
                                              <p:spTgt spid="15">
                                                <p:graphicEl>
                                                  <a:chart seriesIdx="2" categoryIdx="3" bldStep="ptInCategory"/>
                                                </p:graphicEl>
                                              </p:spTgt>
                                            </p:tgtEl>
                                          </p:cBhvr>
                                        </p:animEffect>
                                      </p:childTnLst>
                                    </p:cTn>
                                  </p:par>
                                </p:childTnLst>
                              </p:cTn>
                            </p:par>
                            <p:par>
                              <p:cTn id="70" fill="hold">
                                <p:stCondLst>
                                  <p:cond delay="8500"/>
                                </p:stCondLst>
                                <p:childTnLst>
                                  <p:par>
                                    <p:cTn id="71" presetID="22" presetClass="entr" presetSubtype="1"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up)">
                                          <p:cBhvr>
                                            <p:cTn id="7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Sub>
              <a:bldChart bld="categoryEl"/>
            </p:bldSub>
          </p:bldGraphic>
          <p:bldP spid="16" grpId="0"/>
          <p:bldP spid="20" grpId="0" animBg="1"/>
          <p:bldP spid="21" grpId="0"/>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21" dur="500"/>
                                            <p:tgtEl>
                                              <p:spTgt spid="15">
                                                <p:graphicEl>
                                                  <a:chart seriesIdx="-3" categoryIdx="-3" bldStep="gridLegend"/>
                                                </p:graphicEl>
                                              </p:spTgt>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15">
                                                <p:graphicEl>
                                                  <a:chart seriesIdx="0" categoryIdx="0" bldStep="ptInCategory"/>
                                                </p:graphicEl>
                                              </p:spTgt>
                                            </p:tgtEl>
                                            <p:attrNameLst>
                                              <p:attrName>style.visibility</p:attrName>
                                            </p:attrNameLst>
                                          </p:cBhvr>
                                          <p:to>
                                            <p:strVal val="visible"/>
                                          </p:to>
                                        </p:set>
                                        <p:animEffect transition="in" filter="wipe(down)">
                                          <p:cBhvr>
                                            <p:cTn id="25" dur="500"/>
                                            <p:tgtEl>
                                              <p:spTgt spid="15">
                                                <p:graphicEl>
                                                  <a:chart seriesIdx="0" categoryIdx="0" bldStep="ptInCategory"/>
                                                </p:graphicEl>
                                              </p:spTgt>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15">
                                                <p:graphicEl>
                                                  <a:chart seriesIdx="1" categoryIdx="0" bldStep="ptInCategory"/>
                                                </p:graphicEl>
                                              </p:spTgt>
                                            </p:tgtEl>
                                            <p:attrNameLst>
                                              <p:attrName>style.visibility</p:attrName>
                                            </p:attrNameLst>
                                          </p:cBhvr>
                                          <p:to>
                                            <p:strVal val="visible"/>
                                          </p:to>
                                        </p:set>
                                        <p:animEffect transition="in" filter="wipe(down)">
                                          <p:cBhvr>
                                            <p:cTn id="29" dur="500"/>
                                            <p:tgtEl>
                                              <p:spTgt spid="15">
                                                <p:graphicEl>
                                                  <a:chart seriesIdx="1" categoryIdx="0" bldStep="ptInCategory"/>
                                                </p:graphicEl>
                                              </p:spTgt>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15">
                                                <p:graphicEl>
                                                  <a:chart seriesIdx="2" categoryIdx="0" bldStep="ptInCategory"/>
                                                </p:graphicEl>
                                              </p:spTgt>
                                            </p:tgtEl>
                                            <p:attrNameLst>
                                              <p:attrName>style.visibility</p:attrName>
                                            </p:attrNameLst>
                                          </p:cBhvr>
                                          <p:to>
                                            <p:strVal val="visible"/>
                                          </p:to>
                                        </p:set>
                                        <p:animEffect transition="in" filter="wipe(down)">
                                          <p:cBhvr>
                                            <p:cTn id="33" dur="500"/>
                                            <p:tgtEl>
                                              <p:spTgt spid="15">
                                                <p:graphicEl>
                                                  <a:chart seriesIdx="2" categoryIdx="0" bldStep="ptInCategory"/>
                                                </p:graphicEl>
                                              </p:spTgt>
                                            </p:tgtEl>
                                          </p:cBhvr>
                                        </p:animEffect>
                                      </p:childTnLst>
                                    </p:cTn>
                                  </p:par>
                                </p:childTnLst>
                              </p:cTn>
                            </p:par>
                            <p:par>
                              <p:cTn id="34" fill="hold">
                                <p:stCondLst>
                                  <p:cond delay="4000"/>
                                </p:stCondLst>
                                <p:childTnLst>
                                  <p:par>
                                    <p:cTn id="35" presetID="22" presetClass="entr" presetSubtype="4" fill="hold" grpId="0" nodeType="afterEffect">
                                      <p:stCondLst>
                                        <p:cond delay="0"/>
                                      </p:stCondLst>
                                      <p:childTnLst>
                                        <p:set>
                                          <p:cBhvr>
                                            <p:cTn id="36" dur="1" fill="hold">
                                              <p:stCondLst>
                                                <p:cond delay="0"/>
                                              </p:stCondLst>
                                            </p:cTn>
                                            <p:tgtEl>
                                              <p:spTgt spid="15">
                                                <p:graphicEl>
                                                  <a:chart seriesIdx="0" categoryIdx="1" bldStep="ptInCategory"/>
                                                </p:graphicEl>
                                              </p:spTgt>
                                            </p:tgtEl>
                                            <p:attrNameLst>
                                              <p:attrName>style.visibility</p:attrName>
                                            </p:attrNameLst>
                                          </p:cBhvr>
                                          <p:to>
                                            <p:strVal val="visible"/>
                                          </p:to>
                                        </p:set>
                                        <p:animEffect transition="in" filter="wipe(down)">
                                          <p:cBhvr>
                                            <p:cTn id="37" dur="500"/>
                                            <p:tgtEl>
                                              <p:spTgt spid="15">
                                                <p:graphicEl>
                                                  <a:chart seriesIdx="0" categoryIdx="1" bldStep="ptInCategory"/>
                                                </p:graphicEl>
                                              </p:spTgt>
                                            </p:tgtEl>
                                          </p:cBhvr>
                                        </p:animEffect>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15">
                                                <p:graphicEl>
                                                  <a:chart seriesIdx="1" categoryIdx="1" bldStep="ptInCategory"/>
                                                </p:graphicEl>
                                              </p:spTgt>
                                            </p:tgtEl>
                                            <p:attrNameLst>
                                              <p:attrName>style.visibility</p:attrName>
                                            </p:attrNameLst>
                                          </p:cBhvr>
                                          <p:to>
                                            <p:strVal val="visible"/>
                                          </p:to>
                                        </p:set>
                                        <p:animEffect transition="in" filter="wipe(down)">
                                          <p:cBhvr>
                                            <p:cTn id="41" dur="500"/>
                                            <p:tgtEl>
                                              <p:spTgt spid="15">
                                                <p:graphicEl>
                                                  <a:chart seriesIdx="1" categoryIdx="1" bldStep="ptInCategory"/>
                                                </p:graphicEl>
                                              </p:spTgt>
                                            </p:tgtEl>
                                          </p:cBhvr>
                                        </p:animEffect>
                                      </p:childTnLst>
                                    </p:cTn>
                                  </p:par>
                                </p:childTnLst>
                              </p:cTn>
                            </p:par>
                            <p:par>
                              <p:cTn id="42" fill="hold">
                                <p:stCondLst>
                                  <p:cond delay="5000"/>
                                </p:stCondLst>
                                <p:childTnLst>
                                  <p:par>
                                    <p:cTn id="43" presetID="22" presetClass="entr" presetSubtype="4" fill="hold" grpId="0" nodeType="afterEffect">
                                      <p:stCondLst>
                                        <p:cond delay="0"/>
                                      </p:stCondLst>
                                      <p:childTnLst>
                                        <p:set>
                                          <p:cBhvr>
                                            <p:cTn id="44" dur="1" fill="hold">
                                              <p:stCondLst>
                                                <p:cond delay="0"/>
                                              </p:stCondLst>
                                            </p:cTn>
                                            <p:tgtEl>
                                              <p:spTgt spid="15">
                                                <p:graphicEl>
                                                  <a:chart seriesIdx="2" categoryIdx="1" bldStep="ptInCategory"/>
                                                </p:graphicEl>
                                              </p:spTgt>
                                            </p:tgtEl>
                                            <p:attrNameLst>
                                              <p:attrName>style.visibility</p:attrName>
                                            </p:attrNameLst>
                                          </p:cBhvr>
                                          <p:to>
                                            <p:strVal val="visible"/>
                                          </p:to>
                                        </p:set>
                                        <p:animEffect transition="in" filter="wipe(down)">
                                          <p:cBhvr>
                                            <p:cTn id="45" dur="500"/>
                                            <p:tgtEl>
                                              <p:spTgt spid="15">
                                                <p:graphicEl>
                                                  <a:chart seriesIdx="2" categoryIdx="1" bldStep="ptInCategory"/>
                                                </p:graphicEl>
                                              </p:spTgt>
                                            </p:tgtEl>
                                          </p:cBhvr>
                                        </p:animEffect>
                                      </p:childTnLst>
                                    </p:cTn>
                                  </p:par>
                                </p:childTnLst>
                              </p:cTn>
                            </p:par>
                            <p:par>
                              <p:cTn id="46" fill="hold">
                                <p:stCondLst>
                                  <p:cond delay="5500"/>
                                </p:stCondLst>
                                <p:childTnLst>
                                  <p:par>
                                    <p:cTn id="47" presetID="22" presetClass="entr" presetSubtype="4" fill="hold" grpId="0" nodeType="afterEffect">
                                      <p:stCondLst>
                                        <p:cond delay="0"/>
                                      </p:stCondLst>
                                      <p:childTnLst>
                                        <p:set>
                                          <p:cBhvr>
                                            <p:cTn id="48" dur="1" fill="hold">
                                              <p:stCondLst>
                                                <p:cond delay="0"/>
                                              </p:stCondLst>
                                            </p:cTn>
                                            <p:tgtEl>
                                              <p:spTgt spid="15">
                                                <p:graphicEl>
                                                  <a:chart seriesIdx="0" categoryIdx="2" bldStep="ptInCategory"/>
                                                </p:graphicEl>
                                              </p:spTgt>
                                            </p:tgtEl>
                                            <p:attrNameLst>
                                              <p:attrName>style.visibility</p:attrName>
                                            </p:attrNameLst>
                                          </p:cBhvr>
                                          <p:to>
                                            <p:strVal val="visible"/>
                                          </p:to>
                                        </p:set>
                                        <p:animEffect transition="in" filter="wipe(down)">
                                          <p:cBhvr>
                                            <p:cTn id="49" dur="500"/>
                                            <p:tgtEl>
                                              <p:spTgt spid="15">
                                                <p:graphicEl>
                                                  <a:chart seriesIdx="0" categoryIdx="2" bldStep="ptInCategory"/>
                                                </p:graphicEl>
                                              </p:spTgt>
                                            </p:tgtEl>
                                          </p:cBhvr>
                                        </p:animEffect>
                                      </p:childTnLst>
                                    </p:cTn>
                                  </p:par>
                                </p:childTnLst>
                              </p:cTn>
                            </p:par>
                            <p:par>
                              <p:cTn id="50" fill="hold">
                                <p:stCondLst>
                                  <p:cond delay="6000"/>
                                </p:stCondLst>
                                <p:childTnLst>
                                  <p:par>
                                    <p:cTn id="51" presetID="22" presetClass="entr" presetSubtype="4" fill="hold" grpId="0" nodeType="afterEffect">
                                      <p:stCondLst>
                                        <p:cond delay="0"/>
                                      </p:stCondLst>
                                      <p:childTnLst>
                                        <p:set>
                                          <p:cBhvr>
                                            <p:cTn id="52" dur="1" fill="hold">
                                              <p:stCondLst>
                                                <p:cond delay="0"/>
                                              </p:stCondLst>
                                            </p:cTn>
                                            <p:tgtEl>
                                              <p:spTgt spid="15">
                                                <p:graphicEl>
                                                  <a:chart seriesIdx="1" categoryIdx="2" bldStep="ptInCategory"/>
                                                </p:graphicEl>
                                              </p:spTgt>
                                            </p:tgtEl>
                                            <p:attrNameLst>
                                              <p:attrName>style.visibility</p:attrName>
                                            </p:attrNameLst>
                                          </p:cBhvr>
                                          <p:to>
                                            <p:strVal val="visible"/>
                                          </p:to>
                                        </p:set>
                                        <p:animEffect transition="in" filter="wipe(down)">
                                          <p:cBhvr>
                                            <p:cTn id="53" dur="500"/>
                                            <p:tgtEl>
                                              <p:spTgt spid="15">
                                                <p:graphicEl>
                                                  <a:chart seriesIdx="1" categoryIdx="2" bldStep="ptInCategory"/>
                                                </p:graphicEl>
                                              </p:spTgt>
                                            </p:tgtEl>
                                          </p:cBhvr>
                                        </p:animEffect>
                                      </p:childTnLst>
                                    </p:cTn>
                                  </p:par>
                                </p:childTnLst>
                              </p:cTn>
                            </p:par>
                            <p:par>
                              <p:cTn id="54" fill="hold">
                                <p:stCondLst>
                                  <p:cond delay="6500"/>
                                </p:stCondLst>
                                <p:childTnLst>
                                  <p:par>
                                    <p:cTn id="55" presetID="22" presetClass="entr" presetSubtype="4" fill="hold" grpId="0" nodeType="afterEffect">
                                      <p:stCondLst>
                                        <p:cond delay="0"/>
                                      </p:stCondLst>
                                      <p:childTnLst>
                                        <p:set>
                                          <p:cBhvr>
                                            <p:cTn id="56" dur="1" fill="hold">
                                              <p:stCondLst>
                                                <p:cond delay="0"/>
                                              </p:stCondLst>
                                            </p:cTn>
                                            <p:tgtEl>
                                              <p:spTgt spid="15">
                                                <p:graphicEl>
                                                  <a:chart seriesIdx="2" categoryIdx="2" bldStep="ptInCategory"/>
                                                </p:graphicEl>
                                              </p:spTgt>
                                            </p:tgtEl>
                                            <p:attrNameLst>
                                              <p:attrName>style.visibility</p:attrName>
                                            </p:attrNameLst>
                                          </p:cBhvr>
                                          <p:to>
                                            <p:strVal val="visible"/>
                                          </p:to>
                                        </p:set>
                                        <p:animEffect transition="in" filter="wipe(down)">
                                          <p:cBhvr>
                                            <p:cTn id="57" dur="500"/>
                                            <p:tgtEl>
                                              <p:spTgt spid="15">
                                                <p:graphicEl>
                                                  <a:chart seriesIdx="2" categoryIdx="2" bldStep="ptInCategory"/>
                                                </p:graphicEl>
                                              </p:spTgt>
                                            </p:tgtEl>
                                          </p:cBhvr>
                                        </p:animEffect>
                                      </p:childTnLst>
                                    </p:cTn>
                                  </p:par>
                                </p:childTnLst>
                              </p:cTn>
                            </p:par>
                            <p:par>
                              <p:cTn id="58" fill="hold">
                                <p:stCondLst>
                                  <p:cond delay="7000"/>
                                </p:stCondLst>
                                <p:childTnLst>
                                  <p:par>
                                    <p:cTn id="59" presetID="22" presetClass="entr" presetSubtype="4" fill="hold" grpId="0" nodeType="afterEffect">
                                      <p:stCondLst>
                                        <p:cond delay="0"/>
                                      </p:stCondLst>
                                      <p:childTnLst>
                                        <p:set>
                                          <p:cBhvr>
                                            <p:cTn id="60" dur="1" fill="hold">
                                              <p:stCondLst>
                                                <p:cond delay="0"/>
                                              </p:stCondLst>
                                            </p:cTn>
                                            <p:tgtEl>
                                              <p:spTgt spid="15">
                                                <p:graphicEl>
                                                  <a:chart seriesIdx="0" categoryIdx="3" bldStep="ptInCategory"/>
                                                </p:graphicEl>
                                              </p:spTgt>
                                            </p:tgtEl>
                                            <p:attrNameLst>
                                              <p:attrName>style.visibility</p:attrName>
                                            </p:attrNameLst>
                                          </p:cBhvr>
                                          <p:to>
                                            <p:strVal val="visible"/>
                                          </p:to>
                                        </p:set>
                                        <p:animEffect transition="in" filter="wipe(down)">
                                          <p:cBhvr>
                                            <p:cTn id="61" dur="500"/>
                                            <p:tgtEl>
                                              <p:spTgt spid="15">
                                                <p:graphicEl>
                                                  <a:chart seriesIdx="0" categoryIdx="3" bldStep="ptInCategory"/>
                                                </p:graphicEl>
                                              </p:spTgt>
                                            </p:tgtEl>
                                          </p:cBhvr>
                                        </p:animEffect>
                                      </p:childTnLst>
                                    </p:cTn>
                                  </p:par>
                                </p:childTnLst>
                              </p:cTn>
                            </p:par>
                            <p:par>
                              <p:cTn id="62" fill="hold">
                                <p:stCondLst>
                                  <p:cond delay="7500"/>
                                </p:stCondLst>
                                <p:childTnLst>
                                  <p:par>
                                    <p:cTn id="63" presetID="22" presetClass="entr" presetSubtype="4" fill="hold" grpId="0" nodeType="afterEffect">
                                      <p:stCondLst>
                                        <p:cond delay="0"/>
                                      </p:stCondLst>
                                      <p:childTnLst>
                                        <p:set>
                                          <p:cBhvr>
                                            <p:cTn id="64" dur="1" fill="hold">
                                              <p:stCondLst>
                                                <p:cond delay="0"/>
                                              </p:stCondLst>
                                            </p:cTn>
                                            <p:tgtEl>
                                              <p:spTgt spid="15">
                                                <p:graphicEl>
                                                  <a:chart seriesIdx="1" categoryIdx="3" bldStep="ptInCategory"/>
                                                </p:graphicEl>
                                              </p:spTgt>
                                            </p:tgtEl>
                                            <p:attrNameLst>
                                              <p:attrName>style.visibility</p:attrName>
                                            </p:attrNameLst>
                                          </p:cBhvr>
                                          <p:to>
                                            <p:strVal val="visible"/>
                                          </p:to>
                                        </p:set>
                                        <p:animEffect transition="in" filter="wipe(down)">
                                          <p:cBhvr>
                                            <p:cTn id="65" dur="500"/>
                                            <p:tgtEl>
                                              <p:spTgt spid="15">
                                                <p:graphicEl>
                                                  <a:chart seriesIdx="1" categoryIdx="3" bldStep="ptInCategory"/>
                                                </p:graphicEl>
                                              </p:spTgt>
                                            </p:tgtEl>
                                          </p:cBhvr>
                                        </p:animEffect>
                                      </p:childTnLst>
                                    </p:cTn>
                                  </p:par>
                                </p:childTnLst>
                              </p:cTn>
                            </p:par>
                            <p:par>
                              <p:cTn id="66" fill="hold">
                                <p:stCondLst>
                                  <p:cond delay="8000"/>
                                </p:stCondLst>
                                <p:childTnLst>
                                  <p:par>
                                    <p:cTn id="67" presetID="22" presetClass="entr" presetSubtype="4" fill="hold" grpId="0" nodeType="afterEffect">
                                      <p:stCondLst>
                                        <p:cond delay="0"/>
                                      </p:stCondLst>
                                      <p:childTnLst>
                                        <p:set>
                                          <p:cBhvr>
                                            <p:cTn id="68" dur="1" fill="hold">
                                              <p:stCondLst>
                                                <p:cond delay="0"/>
                                              </p:stCondLst>
                                            </p:cTn>
                                            <p:tgtEl>
                                              <p:spTgt spid="15">
                                                <p:graphicEl>
                                                  <a:chart seriesIdx="2" categoryIdx="3" bldStep="ptInCategory"/>
                                                </p:graphicEl>
                                              </p:spTgt>
                                            </p:tgtEl>
                                            <p:attrNameLst>
                                              <p:attrName>style.visibility</p:attrName>
                                            </p:attrNameLst>
                                          </p:cBhvr>
                                          <p:to>
                                            <p:strVal val="visible"/>
                                          </p:to>
                                        </p:set>
                                        <p:animEffect transition="in" filter="wipe(down)">
                                          <p:cBhvr>
                                            <p:cTn id="69" dur="500"/>
                                            <p:tgtEl>
                                              <p:spTgt spid="15">
                                                <p:graphicEl>
                                                  <a:chart seriesIdx="2" categoryIdx="3" bldStep="ptInCategory"/>
                                                </p:graphicEl>
                                              </p:spTgt>
                                            </p:tgtEl>
                                          </p:cBhvr>
                                        </p:animEffect>
                                      </p:childTnLst>
                                    </p:cTn>
                                  </p:par>
                                </p:childTnLst>
                              </p:cTn>
                            </p:par>
                            <p:par>
                              <p:cTn id="70" fill="hold">
                                <p:stCondLst>
                                  <p:cond delay="8500"/>
                                </p:stCondLst>
                                <p:childTnLst>
                                  <p:par>
                                    <p:cTn id="71" presetID="22" presetClass="entr" presetSubtype="1"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up)">
                                          <p:cBhvr>
                                            <p:cTn id="7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Sub>
              <a:bldChart bld="categoryEl"/>
            </p:bldSub>
          </p:bldGraphic>
          <p:bldP spid="16" grpId="0"/>
          <p:bldP spid="20" grpId="0" animBg="1"/>
          <p:bldP spid="21" grpId="0"/>
          <p:bldP spid="22"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145617" y="1772816"/>
            <a:ext cx="978111" cy="369332"/>
          </a:xfrm>
          <a:prstGeom prst="rect">
            <a:avLst/>
          </a:prstGeom>
          <a:solidFill>
            <a:schemeClr val="tx1">
              <a:lumMod val="85000"/>
              <a:lumOff val="15000"/>
            </a:schemeClr>
          </a:solidFill>
        </p:spPr>
        <p:txBody>
          <a:bodyPr wrap="square">
            <a:spAutoFit/>
          </a:bodyPr>
          <a:lstStyle/>
          <a:p>
            <a:pPr algn="ctr"/>
            <a:r>
              <a:rPr lang="en-US" b="1" dirty="0" smtClean="0">
                <a:solidFill>
                  <a:schemeClr val="bg1"/>
                </a:solidFill>
                <a:latin typeface="Ostrich Sans Black" pitchFamily="2" charset="0"/>
              </a:rPr>
              <a:t>PLANNING</a:t>
            </a:r>
            <a:endParaRPr lang="en-US" b="1" dirty="0">
              <a:solidFill>
                <a:schemeClr val="bg1"/>
              </a:solidFill>
              <a:latin typeface="Ostrich Sans Black" pitchFamily="2" charset="0"/>
            </a:endParaRPr>
          </a:p>
        </p:txBody>
      </p:sp>
      <p:sp>
        <p:nvSpPr>
          <p:cNvPr id="1036" name="Rectangle 1035"/>
          <p:cNvSpPr/>
          <p:nvPr/>
        </p:nvSpPr>
        <p:spPr>
          <a:xfrm>
            <a:off x="3304944"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2837400"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395536" y="116632"/>
            <a:ext cx="2880320" cy="584775"/>
          </a:xfrm>
          <a:prstGeom prst="rect">
            <a:avLst/>
          </a:prstGeom>
          <a:noFill/>
        </p:spPr>
        <p:txBody>
          <a:bodyPr wrap="square">
            <a:spAutoFit/>
          </a:bodyPr>
          <a:lstStyle/>
          <a:p>
            <a:pPr algn="r"/>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/STATS ANALYSIS</a:t>
            </a:r>
            <a:endParaRPr lang="ms-MY" sz="3600" dirty="0">
              <a:solidFill>
                <a:schemeClr val="bg1"/>
              </a:solidFill>
              <a:latin typeface="Ostrich Sans" pitchFamily="2" charset="0"/>
            </a:endParaRPr>
          </a:p>
        </p:txBody>
      </p:sp>
      <p:graphicFrame>
        <p:nvGraphicFramePr>
          <p:cNvPr id="20" name="Chart 19"/>
          <p:cNvGraphicFramePr/>
          <p:nvPr>
            <p:extLst>
              <p:ext uri="{D42A27DB-BD31-4B8C-83A1-F6EECF244321}">
                <p14:modId xmlns:p14="http://schemas.microsoft.com/office/powerpoint/2010/main" val="3091647710"/>
              </p:ext>
            </p:extLst>
          </p:nvPr>
        </p:nvGraphicFramePr>
        <p:xfrm>
          <a:off x="2078229" y="1166772"/>
          <a:ext cx="1752599" cy="1694179"/>
        </p:xfrm>
        <a:graphic>
          <a:graphicData uri="http://schemas.openxmlformats.org/drawingml/2006/chart">
            <c:chart xmlns:c="http://schemas.openxmlformats.org/drawingml/2006/chart" xmlns:r="http://schemas.openxmlformats.org/officeDocument/2006/relationships" r:id="rId2"/>
          </a:graphicData>
        </a:graphic>
      </p:graphicFrame>
      <p:sp>
        <p:nvSpPr>
          <p:cNvPr id="32" name="TextBox 31"/>
          <p:cNvSpPr txBox="1"/>
          <p:nvPr/>
        </p:nvSpPr>
        <p:spPr>
          <a:xfrm>
            <a:off x="2123728" y="2700209"/>
            <a:ext cx="747320" cy="584775"/>
          </a:xfrm>
          <a:prstGeom prst="rect">
            <a:avLst/>
          </a:prstGeom>
          <a:noFill/>
        </p:spPr>
        <p:txBody>
          <a:bodyPr wrap="none" rtlCol="0">
            <a:spAutoFit/>
          </a:bodyPr>
          <a:lstStyle/>
          <a:p>
            <a:r>
              <a:rPr lang="en-US" sz="3200" b="1" dirty="0" smtClean="0">
                <a:solidFill>
                  <a:schemeClr val="tx1">
                    <a:lumMod val="85000"/>
                    <a:lumOff val="15000"/>
                  </a:schemeClr>
                </a:solidFill>
                <a:latin typeface="Ostrich Sans Black" pitchFamily="2" charset="0"/>
              </a:rPr>
              <a:t>85%</a:t>
            </a:r>
            <a:endParaRPr lang="en-US" sz="3200" b="1" dirty="0">
              <a:solidFill>
                <a:schemeClr val="tx1">
                  <a:lumMod val="85000"/>
                  <a:lumOff val="15000"/>
                </a:schemeClr>
              </a:solidFill>
              <a:latin typeface="Ostrich Sans Black" pitchFamily="2" charset="0"/>
            </a:endParaRPr>
          </a:p>
        </p:txBody>
      </p:sp>
      <p:cxnSp>
        <p:nvCxnSpPr>
          <p:cNvPr id="3" name="Straight Connector 2"/>
          <p:cNvCxnSpPr/>
          <p:nvPr/>
        </p:nvCxnSpPr>
        <p:spPr>
          <a:xfrm flipH="1">
            <a:off x="2957205" y="1987540"/>
            <a:ext cx="1" cy="122420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3081256" y="2700209"/>
            <a:ext cx="700833" cy="584775"/>
          </a:xfrm>
          <a:prstGeom prst="rect">
            <a:avLst/>
          </a:prstGeom>
          <a:noFill/>
        </p:spPr>
        <p:txBody>
          <a:bodyPr wrap="none" rtlCol="0">
            <a:spAutoFit/>
          </a:bodyPr>
          <a:lstStyle/>
          <a:p>
            <a:r>
              <a:rPr lang="en-US" sz="3200" b="1" dirty="0" smtClean="0">
                <a:solidFill>
                  <a:srgbClr val="FF0000"/>
                </a:solidFill>
                <a:latin typeface="Ostrich Sans Black" pitchFamily="2" charset="0"/>
              </a:rPr>
              <a:t>15%</a:t>
            </a:r>
            <a:endParaRPr lang="en-US" sz="3200" b="1" dirty="0">
              <a:solidFill>
                <a:srgbClr val="FF0000"/>
              </a:solidFill>
              <a:latin typeface="Ostrich Sans Black" pitchFamily="2" charset="0"/>
            </a:endParaRPr>
          </a:p>
        </p:txBody>
      </p:sp>
      <p:sp>
        <p:nvSpPr>
          <p:cNvPr id="49" name="Rectangle 48"/>
          <p:cNvSpPr/>
          <p:nvPr/>
        </p:nvSpPr>
        <p:spPr>
          <a:xfrm>
            <a:off x="4986988" y="1772816"/>
            <a:ext cx="978111" cy="369332"/>
          </a:xfrm>
          <a:prstGeom prst="rect">
            <a:avLst/>
          </a:prstGeom>
          <a:solidFill>
            <a:schemeClr val="tx1">
              <a:lumMod val="85000"/>
              <a:lumOff val="15000"/>
            </a:schemeClr>
          </a:solidFill>
        </p:spPr>
        <p:txBody>
          <a:bodyPr wrap="square">
            <a:spAutoFit/>
          </a:bodyPr>
          <a:lstStyle/>
          <a:p>
            <a:pPr algn="ctr"/>
            <a:r>
              <a:rPr lang="en-US" b="1" dirty="0" smtClean="0">
                <a:solidFill>
                  <a:schemeClr val="bg1"/>
                </a:solidFill>
                <a:latin typeface="Ostrich Sans Black" pitchFamily="2" charset="0"/>
              </a:rPr>
              <a:t>LOGISTIC</a:t>
            </a:r>
            <a:endParaRPr lang="en-US" b="1" dirty="0">
              <a:solidFill>
                <a:schemeClr val="bg1"/>
              </a:solidFill>
              <a:latin typeface="Ostrich Sans Black" pitchFamily="2" charset="0"/>
            </a:endParaRPr>
          </a:p>
        </p:txBody>
      </p:sp>
      <p:graphicFrame>
        <p:nvGraphicFramePr>
          <p:cNvPr id="52" name="Chart 51"/>
          <p:cNvGraphicFramePr/>
          <p:nvPr>
            <p:extLst>
              <p:ext uri="{D42A27DB-BD31-4B8C-83A1-F6EECF244321}">
                <p14:modId xmlns:p14="http://schemas.microsoft.com/office/powerpoint/2010/main" val="625386832"/>
              </p:ext>
            </p:extLst>
          </p:nvPr>
        </p:nvGraphicFramePr>
        <p:xfrm>
          <a:off x="5919600" y="1166772"/>
          <a:ext cx="1752599" cy="1694179"/>
        </p:xfrm>
        <a:graphic>
          <a:graphicData uri="http://schemas.openxmlformats.org/drawingml/2006/chart">
            <c:chart xmlns:c="http://schemas.openxmlformats.org/drawingml/2006/chart" xmlns:r="http://schemas.openxmlformats.org/officeDocument/2006/relationships" r:id="rId3"/>
          </a:graphicData>
        </a:graphic>
      </p:graphicFrame>
      <p:sp>
        <p:nvSpPr>
          <p:cNvPr id="53" name="TextBox 52"/>
          <p:cNvSpPr txBox="1"/>
          <p:nvPr/>
        </p:nvSpPr>
        <p:spPr>
          <a:xfrm>
            <a:off x="5965099" y="2700209"/>
            <a:ext cx="740908" cy="584775"/>
          </a:xfrm>
          <a:prstGeom prst="rect">
            <a:avLst/>
          </a:prstGeom>
          <a:noFill/>
        </p:spPr>
        <p:txBody>
          <a:bodyPr wrap="none" rtlCol="0">
            <a:spAutoFit/>
          </a:bodyPr>
          <a:lstStyle/>
          <a:p>
            <a:r>
              <a:rPr lang="en-US" sz="3200" b="1" dirty="0" smtClean="0">
                <a:solidFill>
                  <a:schemeClr val="tx1">
                    <a:lumMod val="85000"/>
                    <a:lumOff val="15000"/>
                  </a:schemeClr>
                </a:solidFill>
                <a:latin typeface="Ostrich Sans Black" pitchFamily="2" charset="0"/>
              </a:rPr>
              <a:t>60%</a:t>
            </a:r>
            <a:endParaRPr lang="en-US" sz="3200" b="1" dirty="0">
              <a:solidFill>
                <a:schemeClr val="tx1">
                  <a:lumMod val="85000"/>
                  <a:lumOff val="15000"/>
                </a:schemeClr>
              </a:solidFill>
              <a:latin typeface="Ostrich Sans Black" pitchFamily="2" charset="0"/>
            </a:endParaRPr>
          </a:p>
        </p:txBody>
      </p:sp>
      <p:cxnSp>
        <p:nvCxnSpPr>
          <p:cNvPr id="54" name="Straight Connector 53"/>
          <p:cNvCxnSpPr/>
          <p:nvPr/>
        </p:nvCxnSpPr>
        <p:spPr>
          <a:xfrm>
            <a:off x="6798577" y="1987540"/>
            <a:ext cx="0" cy="122420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6922627" y="2700209"/>
            <a:ext cx="745717" cy="584775"/>
          </a:xfrm>
          <a:prstGeom prst="rect">
            <a:avLst/>
          </a:prstGeom>
          <a:noFill/>
        </p:spPr>
        <p:txBody>
          <a:bodyPr wrap="none" rtlCol="0">
            <a:spAutoFit/>
          </a:bodyPr>
          <a:lstStyle/>
          <a:p>
            <a:r>
              <a:rPr lang="en-US" sz="3200" b="1" dirty="0" smtClean="0">
                <a:solidFill>
                  <a:srgbClr val="FF0000"/>
                </a:solidFill>
                <a:latin typeface="Ostrich Sans Black" pitchFamily="2" charset="0"/>
              </a:rPr>
              <a:t>40%</a:t>
            </a:r>
            <a:endParaRPr lang="en-US" sz="3200" b="1" dirty="0">
              <a:solidFill>
                <a:srgbClr val="FF0000"/>
              </a:solidFill>
              <a:latin typeface="Ostrich Sans Black" pitchFamily="2" charset="0"/>
            </a:endParaRPr>
          </a:p>
        </p:txBody>
      </p:sp>
      <p:sp>
        <p:nvSpPr>
          <p:cNvPr id="23" name="TextBox 22"/>
          <p:cNvSpPr txBox="1"/>
          <p:nvPr/>
        </p:nvSpPr>
        <p:spPr>
          <a:xfrm>
            <a:off x="3808669"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36" name="Rectangle 35">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37" name="Rectangle 36">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38" name="Rectangle 37"/>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42" name="Rectangle 41"/>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43" name="Rectangle 42"/>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
        <p:nvSpPr>
          <p:cNvPr id="44" name="Rectangle 43"/>
          <p:cNvSpPr/>
          <p:nvPr/>
        </p:nvSpPr>
        <p:spPr>
          <a:xfrm>
            <a:off x="1145617" y="4467092"/>
            <a:ext cx="978111" cy="369332"/>
          </a:xfrm>
          <a:prstGeom prst="rect">
            <a:avLst/>
          </a:prstGeom>
          <a:solidFill>
            <a:schemeClr val="tx1">
              <a:lumMod val="85000"/>
              <a:lumOff val="15000"/>
            </a:schemeClr>
          </a:solidFill>
        </p:spPr>
        <p:txBody>
          <a:bodyPr wrap="square">
            <a:spAutoFit/>
          </a:bodyPr>
          <a:lstStyle/>
          <a:p>
            <a:pPr algn="ctr"/>
            <a:r>
              <a:rPr lang="en-US" b="1" dirty="0" smtClean="0">
                <a:solidFill>
                  <a:schemeClr val="bg1"/>
                </a:solidFill>
                <a:latin typeface="Ostrich Sans Black" pitchFamily="2" charset="0"/>
              </a:rPr>
              <a:t>Domestic</a:t>
            </a:r>
            <a:endParaRPr lang="en-US" b="1" dirty="0">
              <a:solidFill>
                <a:schemeClr val="bg1"/>
              </a:solidFill>
              <a:latin typeface="Ostrich Sans Black" pitchFamily="2" charset="0"/>
            </a:endParaRPr>
          </a:p>
        </p:txBody>
      </p:sp>
      <p:graphicFrame>
        <p:nvGraphicFramePr>
          <p:cNvPr id="47" name="Chart 46"/>
          <p:cNvGraphicFramePr/>
          <p:nvPr>
            <p:extLst>
              <p:ext uri="{D42A27DB-BD31-4B8C-83A1-F6EECF244321}">
                <p14:modId xmlns:p14="http://schemas.microsoft.com/office/powerpoint/2010/main" val="3091647710"/>
              </p:ext>
            </p:extLst>
          </p:nvPr>
        </p:nvGraphicFramePr>
        <p:xfrm>
          <a:off x="2078229" y="3861048"/>
          <a:ext cx="1752599" cy="1694179"/>
        </p:xfrm>
        <a:graphic>
          <a:graphicData uri="http://schemas.openxmlformats.org/drawingml/2006/chart">
            <c:chart xmlns:c="http://schemas.openxmlformats.org/drawingml/2006/chart" xmlns:r="http://schemas.openxmlformats.org/officeDocument/2006/relationships" r:id="rId4"/>
          </a:graphicData>
        </a:graphic>
      </p:graphicFrame>
      <p:sp>
        <p:nvSpPr>
          <p:cNvPr id="50" name="TextBox 49"/>
          <p:cNvSpPr txBox="1"/>
          <p:nvPr/>
        </p:nvSpPr>
        <p:spPr>
          <a:xfrm>
            <a:off x="2123728" y="5394485"/>
            <a:ext cx="747320" cy="584775"/>
          </a:xfrm>
          <a:prstGeom prst="rect">
            <a:avLst/>
          </a:prstGeom>
          <a:noFill/>
        </p:spPr>
        <p:txBody>
          <a:bodyPr wrap="none" rtlCol="0">
            <a:spAutoFit/>
          </a:bodyPr>
          <a:lstStyle/>
          <a:p>
            <a:r>
              <a:rPr lang="en-US" sz="3200" b="1" dirty="0" smtClean="0">
                <a:solidFill>
                  <a:schemeClr val="tx1">
                    <a:lumMod val="85000"/>
                    <a:lumOff val="15000"/>
                  </a:schemeClr>
                </a:solidFill>
                <a:latin typeface="Ostrich Sans Black" pitchFamily="2" charset="0"/>
              </a:rPr>
              <a:t>85%</a:t>
            </a:r>
            <a:endParaRPr lang="en-US" sz="3200" b="1" dirty="0">
              <a:solidFill>
                <a:schemeClr val="tx1">
                  <a:lumMod val="85000"/>
                  <a:lumOff val="15000"/>
                </a:schemeClr>
              </a:solidFill>
              <a:latin typeface="Ostrich Sans Black" pitchFamily="2" charset="0"/>
            </a:endParaRPr>
          </a:p>
        </p:txBody>
      </p:sp>
      <p:cxnSp>
        <p:nvCxnSpPr>
          <p:cNvPr id="51" name="Straight Connector 50"/>
          <p:cNvCxnSpPr/>
          <p:nvPr/>
        </p:nvCxnSpPr>
        <p:spPr>
          <a:xfrm flipH="1">
            <a:off x="2957205" y="4681816"/>
            <a:ext cx="1" cy="122420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56" name="TextBox 55"/>
          <p:cNvSpPr txBox="1"/>
          <p:nvPr/>
        </p:nvSpPr>
        <p:spPr>
          <a:xfrm>
            <a:off x="3081256" y="5394485"/>
            <a:ext cx="700833" cy="584775"/>
          </a:xfrm>
          <a:prstGeom prst="rect">
            <a:avLst/>
          </a:prstGeom>
          <a:noFill/>
        </p:spPr>
        <p:txBody>
          <a:bodyPr wrap="none" rtlCol="0">
            <a:spAutoFit/>
          </a:bodyPr>
          <a:lstStyle/>
          <a:p>
            <a:r>
              <a:rPr lang="en-US" sz="3200" b="1" dirty="0" smtClean="0">
                <a:solidFill>
                  <a:srgbClr val="FF0000"/>
                </a:solidFill>
                <a:latin typeface="Ostrich Sans Black" pitchFamily="2" charset="0"/>
              </a:rPr>
              <a:t>15%</a:t>
            </a:r>
            <a:endParaRPr lang="en-US" sz="3200" b="1" dirty="0">
              <a:solidFill>
                <a:srgbClr val="FF0000"/>
              </a:solidFill>
              <a:latin typeface="Ostrich Sans Black" pitchFamily="2" charset="0"/>
            </a:endParaRPr>
          </a:p>
        </p:txBody>
      </p:sp>
      <p:sp>
        <p:nvSpPr>
          <p:cNvPr id="57" name="Rectangle 56"/>
          <p:cNvSpPr/>
          <p:nvPr/>
        </p:nvSpPr>
        <p:spPr>
          <a:xfrm>
            <a:off x="4986988" y="4467092"/>
            <a:ext cx="978111" cy="369332"/>
          </a:xfrm>
          <a:prstGeom prst="rect">
            <a:avLst/>
          </a:prstGeom>
          <a:solidFill>
            <a:schemeClr val="tx1">
              <a:lumMod val="85000"/>
              <a:lumOff val="15000"/>
            </a:schemeClr>
          </a:solidFill>
        </p:spPr>
        <p:txBody>
          <a:bodyPr wrap="square">
            <a:spAutoFit/>
          </a:bodyPr>
          <a:lstStyle/>
          <a:p>
            <a:pPr algn="ctr"/>
            <a:r>
              <a:rPr lang="en-US" b="1" dirty="0" smtClean="0">
                <a:solidFill>
                  <a:schemeClr val="bg1"/>
                </a:solidFill>
                <a:latin typeface="Ostrich Sans Black" pitchFamily="2" charset="0"/>
              </a:rPr>
              <a:t>Future</a:t>
            </a:r>
            <a:endParaRPr lang="en-US" b="1" dirty="0">
              <a:solidFill>
                <a:schemeClr val="bg1"/>
              </a:solidFill>
              <a:latin typeface="Ostrich Sans Black" pitchFamily="2" charset="0"/>
            </a:endParaRPr>
          </a:p>
        </p:txBody>
      </p:sp>
      <p:graphicFrame>
        <p:nvGraphicFramePr>
          <p:cNvPr id="58" name="Chart 57"/>
          <p:cNvGraphicFramePr/>
          <p:nvPr>
            <p:extLst>
              <p:ext uri="{D42A27DB-BD31-4B8C-83A1-F6EECF244321}">
                <p14:modId xmlns:p14="http://schemas.microsoft.com/office/powerpoint/2010/main" val="625386832"/>
              </p:ext>
            </p:extLst>
          </p:nvPr>
        </p:nvGraphicFramePr>
        <p:xfrm>
          <a:off x="5919600" y="3861048"/>
          <a:ext cx="1752599" cy="1694179"/>
        </p:xfrm>
        <a:graphic>
          <a:graphicData uri="http://schemas.openxmlformats.org/drawingml/2006/chart">
            <c:chart xmlns:c="http://schemas.openxmlformats.org/drawingml/2006/chart" xmlns:r="http://schemas.openxmlformats.org/officeDocument/2006/relationships" r:id="rId5"/>
          </a:graphicData>
        </a:graphic>
      </p:graphicFrame>
      <p:sp>
        <p:nvSpPr>
          <p:cNvPr id="59" name="TextBox 58"/>
          <p:cNvSpPr txBox="1"/>
          <p:nvPr/>
        </p:nvSpPr>
        <p:spPr>
          <a:xfrm>
            <a:off x="5965099" y="5394485"/>
            <a:ext cx="740908" cy="584775"/>
          </a:xfrm>
          <a:prstGeom prst="rect">
            <a:avLst/>
          </a:prstGeom>
          <a:noFill/>
        </p:spPr>
        <p:txBody>
          <a:bodyPr wrap="none" rtlCol="0">
            <a:spAutoFit/>
          </a:bodyPr>
          <a:lstStyle/>
          <a:p>
            <a:r>
              <a:rPr lang="en-US" sz="3200" b="1" dirty="0" smtClean="0">
                <a:solidFill>
                  <a:schemeClr val="tx1">
                    <a:lumMod val="85000"/>
                    <a:lumOff val="15000"/>
                  </a:schemeClr>
                </a:solidFill>
                <a:latin typeface="Ostrich Sans Black" pitchFamily="2" charset="0"/>
              </a:rPr>
              <a:t>60%</a:t>
            </a:r>
            <a:endParaRPr lang="en-US" sz="3200" b="1" dirty="0">
              <a:solidFill>
                <a:schemeClr val="tx1">
                  <a:lumMod val="85000"/>
                  <a:lumOff val="15000"/>
                </a:schemeClr>
              </a:solidFill>
              <a:latin typeface="Ostrich Sans Black" pitchFamily="2" charset="0"/>
            </a:endParaRPr>
          </a:p>
        </p:txBody>
      </p:sp>
      <p:cxnSp>
        <p:nvCxnSpPr>
          <p:cNvPr id="60" name="Straight Connector 59"/>
          <p:cNvCxnSpPr/>
          <p:nvPr/>
        </p:nvCxnSpPr>
        <p:spPr>
          <a:xfrm>
            <a:off x="6798577" y="4681816"/>
            <a:ext cx="0" cy="1224204"/>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6922627" y="5394485"/>
            <a:ext cx="745717" cy="584775"/>
          </a:xfrm>
          <a:prstGeom prst="rect">
            <a:avLst/>
          </a:prstGeom>
          <a:noFill/>
        </p:spPr>
        <p:txBody>
          <a:bodyPr wrap="none" rtlCol="0">
            <a:spAutoFit/>
          </a:bodyPr>
          <a:lstStyle/>
          <a:p>
            <a:r>
              <a:rPr lang="en-US" sz="3200" b="1" dirty="0" smtClean="0">
                <a:solidFill>
                  <a:srgbClr val="FF0000"/>
                </a:solidFill>
                <a:latin typeface="Ostrich Sans Black" pitchFamily="2" charset="0"/>
              </a:rPr>
              <a:t>40%</a:t>
            </a:r>
            <a:endParaRPr lang="en-US" sz="3200" b="1" dirty="0">
              <a:solidFill>
                <a:srgbClr val="FF0000"/>
              </a:solidFill>
              <a:latin typeface="Ostrich Sans Black" pitchFamily="2" charset="0"/>
            </a:endParaRPr>
          </a:p>
        </p:txBody>
      </p:sp>
    </p:spTree>
    <p:extLst>
      <p:ext uri="{BB962C8B-B14F-4D97-AF65-F5344CB8AC3E}">
        <p14:creationId xmlns:p14="http://schemas.microsoft.com/office/powerpoint/2010/main" val="233392240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64000">
                                          <p:cBhvr additive="base">
                                            <p:cTn id="7" dur="1000" fill="hold"/>
                                            <p:tgtEl>
                                              <p:spTgt spid="38"/>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14:bounceEnd="64000">
                                          <p:cBhvr additive="base">
                                            <p:cTn id="16" dur="500" fill="hold"/>
                                            <p:tgtEl>
                                              <p:spTgt spid="43"/>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43"/>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500"/>
                                            <p:tgtEl>
                                              <p:spTgt spid="24"/>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20">
                                                <p:graphicEl>
                                                  <a:chart seriesIdx="-3" categoryIdx="-3" bldStep="gridLegend"/>
                                                </p:graphicEl>
                                              </p:spTgt>
                                            </p:tgtEl>
                                            <p:attrNameLst>
                                              <p:attrName>style.visibility</p:attrName>
                                            </p:attrNameLst>
                                          </p:cBhvr>
                                          <p:to>
                                            <p:strVal val="visible"/>
                                          </p:to>
                                        </p:set>
                                        <p:anim calcmode="lin" valueType="num">
                                          <p:cBhvr>
                                            <p:cTn id="25" dur="500" fill="hold"/>
                                            <p:tgtEl>
                                              <p:spTgt spid="20">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26" dur="500" fill="hold"/>
                                            <p:tgtEl>
                                              <p:spTgt spid="20">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27" dur="500"/>
                                            <p:tgtEl>
                                              <p:spTgt spid="20">
                                                <p:graphicEl>
                                                  <a:chart seriesIdx="-3" categoryIdx="-3" bldStep="gridLegend"/>
                                                </p:graphicEl>
                                              </p:spTgt>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20">
                                                <p:graphicEl>
                                                  <a:chart seriesIdx="-4" categoryIdx="0" bldStep="category"/>
                                                </p:graphicEl>
                                              </p:spTgt>
                                            </p:tgtEl>
                                            <p:attrNameLst>
                                              <p:attrName>style.visibility</p:attrName>
                                            </p:attrNameLst>
                                          </p:cBhvr>
                                          <p:to>
                                            <p:strVal val="visible"/>
                                          </p:to>
                                        </p:set>
                                        <p:anim calcmode="lin" valueType="num">
                                          <p:cBhvr>
                                            <p:cTn id="31" dur="500" fill="hold"/>
                                            <p:tgtEl>
                                              <p:spTgt spid="20">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32" dur="500" fill="hold"/>
                                            <p:tgtEl>
                                              <p:spTgt spid="20">
                                                <p:graphicEl>
                                                  <a:chart seriesIdx="-4" categoryIdx="0" bldStep="category"/>
                                                </p:graphicEl>
                                              </p:spTgt>
                                            </p:tgtEl>
                                            <p:attrNameLst>
                                              <p:attrName>ppt_h</p:attrName>
                                            </p:attrNameLst>
                                          </p:cBhvr>
                                          <p:tavLst>
                                            <p:tav tm="0">
                                              <p:val>
                                                <p:fltVal val="0"/>
                                              </p:val>
                                            </p:tav>
                                            <p:tav tm="100000">
                                              <p:val>
                                                <p:strVal val="#ppt_h"/>
                                              </p:val>
                                            </p:tav>
                                          </p:tavLst>
                                        </p:anim>
                                        <p:animEffect transition="in" filter="fade">
                                          <p:cBhvr>
                                            <p:cTn id="33" dur="500"/>
                                            <p:tgtEl>
                                              <p:spTgt spid="20">
                                                <p:graphicEl>
                                                  <a:chart seriesIdx="-4" categoryIdx="0" bldStep="category"/>
                                                </p:graphicEl>
                                              </p:spTgt>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20">
                                                <p:graphicEl>
                                                  <a:chart seriesIdx="-4" categoryIdx="1" bldStep="category"/>
                                                </p:graphicEl>
                                              </p:spTgt>
                                            </p:tgtEl>
                                            <p:attrNameLst>
                                              <p:attrName>style.visibility</p:attrName>
                                            </p:attrNameLst>
                                          </p:cBhvr>
                                          <p:to>
                                            <p:strVal val="visible"/>
                                          </p:to>
                                        </p:set>
                                        <p:anim calcmode="lin" valueType="num">
                                          <p:cBhvr>
                                            <p:cTn id="37" dur="500" fill="hold"/>
                                            <p:tgtEl>
                                              <p:spTgt spid="20">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38" dur="500" fill="hold"/>
                                            <p:tgtEl>
                                              <p:spTgt spid="20">
                                                <p:graphicEl>
                                                  <a:chart seriesIdx="-4" categoryIdx="1" bldStep="category"/>
                                                </p:graphicEl>
                                              </p:spTgt>
                                            </p:tgtEl>
                                            <p:attrNameLst>
                                              <p:attrName>ppt_h</p:attrName>
                                            </p:attrNameLst>
                                          </p:cBhvr>
                                          <p:tavLst>
                                            <p:tav tm="0">
                                              <p:val>
                                                <p:fltVal val="0"/>
                                              </p:val>
                                            </p:tav>
                                            <p:tav tm="100000">
                                              <p:val>
                                                <p:strVal val="#ppt_h"/>
                                              </p:val>
                                            </p:tav>
                                          </p:tavLst>
                                        </p:anim>
                                        <p:animEffect transition="in" filter="fade">
                                          <p:cBhvr>
                                            <p:cTn id="39" dur="500"/>
                                            <p:tgtEl>
                                              <p:spTgt spid="20">
                                                <p:graphicEl>
                                                  <a:chart seriesIdx="-4" categoryIdx="1" bldStep="category"/>
                                                </p:graphicEl>
                                              </p:spTgt>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up)">
                                          <p:cBhvr>
                                            <p:cTn id="43" dur="500"/>
                                            <p:tgtEl>
                                              <p:spTgt spid="3"/>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animEffect transition="in" filter="fade">
                                          <p:cBhvr>
                                            <p:cTn id="49" dur="500"/>
                                            <p:tgtEl>
                                              <p:spTgt spid="32"/>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left)">
                                          <p:cBhvr>
                                            <p:cTn id="59" dur="500"/>
                                            <p:tgtEl>
                                              <p:spTgt spid="49"/>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52">
                                                <p:graphicEl>
                                                  <a:chart seriesIdx="-3" categoryIdx="-3" bldStep="gridLegend"/>
                                                </p:graphicEl>
                                              </p:spTgt>
                                            </p:tgtEl>
                                            <p:attrNameLst>
                                              <p:attrName>style.visibility</p:attrName>
                                            </p:attrNameLst>
                                          </p:cBhvr>
                                          <p:to>
                                            <p:strVal val="visible"/>
                                          </p:to>
                                        </p:set>
                                        <p:anim calcmode="lin" valueType="num">
                                          <p:cBhvr>
                                            <p:cTn id="63" dur="500" fill="hold"/>
                                            <p:tgtEl>
                                              <p:spTgt spid="52">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64" dur="500" fill="hold"/>
                                            <p:tgtEl>
                                              <p:spTgt spid="52">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65" dur="500"/>
                                            <p:tgtEl>
                                              <p:spTgt spid="52">
                                                <p:graphicEl>
                                                  <a:chart seriesIdx="-3" categoryIdx="-3" bldStep="gridLegend"/>
                                                </p:graphicEl>
                                              </p:spTgt>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2">
                                                <p:graphicEl>
                                                  <a:chart seriesIdx="-4" categoryIdx="0" bldStep="category"/>
                                                </p:graphicEl>
                                              </p:spTgt>
                                            </p:tgtEl>
                                            <p:attrNameLst>
                                              <p:attrName>style.visibility</p:attrName>
                                            </p:attrNameLst>
                                          </p:cBhvr>
                                          <p:to>
                                            <p:strVal val="visible"/>
                                          </p:to>
                                        </p:set>
                                        <p:anim calcmode="lin" valueType="num">
                                          <p:cBhvr>
                                            <p:cTn id="69" dur="500" fill="hold"/>
                                            <p:tgtEl>
                                              <p:spTgt spid="52">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70" dur="500" fill="hold"/>
                                            <p:tgtEl>
                                              <p:spTgt spid="52">
                                                <p:graphicEl>
                                                  <a:chart seriesIdx="-4" categoryIdx="0" bldStep="category"/>
                                                </p:graphicEl>
                                              </p:spTgt>
                                            </p:tgtEl>
                                            <p:attrNameLst>
                                              <p:attrName>ppt_h</p:attrName>
                                            </p:attrNameLst>
                                          </p:cBhvr>
                                          <p:tavLst>
                                            <p:tav tm="0">
                                              <p:val>
                                                <p:fltVal val="0"/>
                                              </p:val>
                                            </p:tav>
                                            <p:tav tm="100000">
                                              <p:val>
                                                <p:strVal val="#ppt_h"/>
                                              </p:val>
                                            </p:tav>
                                          </p:tavLst>
                                        </p:anim>
                                        <p:animEffect transition="in" filter="fade">
                                          <p:cBhvr>
                                            <p:cTn id="71" dur="500"/>
                                            <p:tgtEl>
                                              <p:spTgt spid="52">
                                                <p:graphicEl>
                                                  <a:chart seriesIdx="-4" categoryIdx="0" bldStep="category"/>
                                                </p:graphicEl>
                                              </p:spTgt>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52">
                                                <p:graphicEl>
                                                  <a:chart seriesIdx="-4" categoryIdx="1" bldStep="category"/>
                                                </p:graphicEl>
                                              </p:spTgt>
                                            </p:tgtEl>
                                            <p:attrNameLst>
                                              <p:attrName>style.visibility</p:attrName>
                                            </p:attrNameLst>
                                          </p:cBhvr>
                                          <p:to>
                                            <p:strVal val="visible"/>
                                          </p:to>
                                        </p:set>
                                        <p:anim calcmode="lin" valueType="num">
                                          <p:cBhvr>
                                            <p:cTn id="75" dur="500" fill="hold"/>
                                            <p:tgtEl>
                                              <p:spTgt spid="52">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76" dur="500" fill="hold"/>
                                            <p:tgtEl>
                                              <p:spTgt spid="52">
                                                <p:graphicEl>
                                                  <a:chart seriesIdx="-4" categoryIdx="1" bldStep="category"/>
                                                </p:graphicEl>
                                              </p:spTgt>
                                            </p:tgtEl>
                                            <p:attrNameLst>
                                              <p:attrName>ppt_h</p:attrName>
                                            </p:attrNameLst>
                                          </p:cBhvr>
                                          <p:tavLst>
                                            <p:tav tm="0">
                                              <p:val>
                                                <p:fltVal val="0"/>
                                              </p:val>
                                            </p:tav>
                                            <p:tav tm="100000">
                                              <p:val>
                                                <p:strVal val="#ppt_h"/>
                                              </p:val>
                                            </p:tav>
                                          </p:tavLst>
                                        </p:anim>
                                        <p:animEffect transition="in" filter="fade">
                                          <p:cBhvr>
                                            <p:cTn id="77" dur="500"/>
                                            <p:tgtEl>
                                              <p:spTgt spid="52">
                                                <p:graphicEl>
                                                  <a:chart seriesIdx="-4" categoryIdx="1" bldStep="category"/>
                                                </p:graphicEl>
                                              </p:spTgt>
                                            </p:tgtEl>
                                          </p:cBhvr>
                                        </p:animEffect>
                                      </p:childTnLst>
                                    </p:cTn>
                                  </p:par>
                                </p:childTnLst>
                              </p:cTn>
                            </p:par>
                            <p:par>
                              <p:cTn id="78" fill="hold">
                                <p:stCondLst>
                                  <p:cond delay="7500"/>
                                </p:stCondLst>
                                <p:childTnLst>
                                  <p:par>
                                    <p:cTn id="79" presetID="22" presetClass="entr" presetSubtype="1" fill="hold" nodeType="after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wipe(up)">
                                          <p:cBhvr>
                                            <p:cTn id="81" dur="500"/>
                                            <p:tgtEl>
                                              <p:spTgt spid="54"/>
                                            </p:tgtEl>
                                          </p:cBhvr>
                                        </p:animEffect>
                                      </p:childTnLst>
                                    </p:cTn>
                                  </p:par>
                                </p:childTnLst>
                              </p:cTn>
                            </p:par>
                            <p:par>
                              <p:cTn id="82" fill="hold">
                                <p:stCondLst>
                                  <p:cond delay="8000"/>
                                </p:stCondLst>
                                <p:childTnLst>
                                  <p:par>
                                    <p:cTn id="83" presetID="53" presetClass="entr" presetSubtype="16" fill="hold" grpId="0" nodeType="afterEffect">
                                      <p:stCondLst>
                                        <p:cond delay="0"/>
                                      </p:stCondLst>
                                      <p:childTnLst>
                                        <p:set>
                                          <p:cBhvr>
                                            <p:cTn id="84" dur="1" fill="hold">
                                              <p:stCondLst>
                                                <p:cond delay="0"/>
                                              </p:stCondLst>
                                            </p:cTn>
                                            <p:tgtEl>
                                              <p:spTgt spid="53"/>
                                            </p:tgtEl>
                                            <p:attrNameLst>
                                              <p:attrName>style.visibility</p:attrName>
                                            </p:attrNameLst>
                                          </p:cBhvr>
                                          <p:to>
                                            <p:strVal val="visible"/>
                                          </p:to>
                                        </p:set>
                                        <p:anim calcmode="lin" valueType="num">
                                          <p:cBhvr>
                                            <p:cTn id="85" dur="500" fill="hold"/>
                                            <p:tgtEl>
                                              <p:spTgt spid="53"/>
                                            </p:tgtEl>
                                            <p:attrNameLst>
                                              <p:attrName>ppt_w</p:attrName>
                                            </p:attrNameLst>
                                          </p:cBhvr>
                                          <p:tavLst>
                                            <p:tav tm="0">
                                              <p:val>
                                                <p:fltVal val="0"/>
                                              </p:val>
                                            </p:tav>
                                            <p:tav tm="100000">
                                              <p:val>
                                                <p:strVal val="#ppt_w"/>
                                              </p:val>
                                            </p:tav>
                                          </p:tavLst>
                                        </p:anim>
                                        <p:anim calcmode="lin" valueType="num">
                                          <p:cBhvr>
                                            <p:cTn id="86" dur="500" fill="hold"/>
                                            <p:tgtEl>
                                              <p:spTgt spid="53"/>
                                            </p:tgtEl>
                                            <p:attrNameLst>
                                              <p:attrName>ppt_h</p:attrName>
                                            </p:attrNameLst>
                                          </p:cBhvr>
                                          <p:tavLst>
                                            <p:tav tm="0">
                                              <p:val>
                                                <p:fltVal val="0"/>
                                              </p:val>
                                            </p:tav>
                                            <p:tav tm="100000">
                                              <p:val>
                                                <p:strVal val="#ppt_h"/>
                                              </p:val>
                                            </p:tav>
                                          </p:tavLst>
                                        </p:anim>
                                        <p:animEffect transition="in" filter="fade">
                                          <p:cBhvr>
                                            <p:cTn id="87" dur="500"/>
                                            <p:tgtEl>
                                              <p:spTgt spid="53"/>
                                            </p:tgtEl>
                                          </p:cBhvr>
                                        </p:animEffect>
                                      </p:childTnLst>
                                    </p:cTn>
                                  </p:par>
                                </p:childTnLst>
                              </p:cTn>
                            </p:par>
                            <p:par>
                              <p:cTn id="88" fill="hold">
                                <p:stCondLst>
                                  <p:cond delay="8500"/>
                                </p:stCondLst>
                                <p:childTnLst>
                                  <p:par>
                                    <p:cTn id="89" presetID="53" presetClass="entr" presetSubtype="16" fill="hold" grpId="0" nodeType="afterEffect">
                                      <p:stCondLst>
                                        <p:cond delay="0"/>
                                      </p:stCondLst>
                                      <p:childTnLst>
                                        <p:set>
                                          <p:cBhvr>
                                            <p:cTn id="90" dur="1" fill="hold">
                                              <p:stCondLst>
                                                <p:cond delay="0"/>
                                              </p:stCondLst>
                                            </p:cTn>
                                            <p:tgtEl>
                                              <p:spTgt spid="55"/>
                                            </p:tgtEl>
                                            <p:attrNameLst>
                                              <p:attrName>style.visibility</p:attrName>
                                            </p:attrNameLst>
                                          </p:cBhvr>
                                          <p:to>
                                            <p:strVal val="visible"/>
                                          </p:to>
                                        </p:set>
                                        <p:anim calcmode="lin" valueType="num">
                                          <p:cBhvr>
                                            <p:cTn id="91" dur="500" fill="hold"/>
                                            <p:tgtEl>
                                              <p:spTgt spid="55"/>
                                            </p:tgtEl>
                                            <p:attrNameLst>
                                              <p:attrName>ppt_w</p:attrName>
                                            </p:attrNameLst>
                                          </p:cBhvr>
                                          <p:tavLst>
                                            <p:tav tm="0">
                                              <p:val>
                                                <p:fltVal val="0"/>
                                              </p:val>
                                            </p:tav>
                                            <p:tav tm="100000">
                                              <p:val>
                                                <p:strVal val="#ppt_w"/>
                                              </p:val>
                                            </p:tav>
                                          </p:tavLst>
                                        </p:anim>
                                        <p:anim calcmode="lin" valueType="num">
                                          <p:cBhvr>
                                            <p:cTn id="92" dur="500" fill="hold"/>
                                            <p:tgtEl>
                                              <p:spTgt spid="55"/>
                                            </p:tgtEl>
                                            <p:attrNameLst>
                                              <p:attrName>ppt_h</p:attrName>
                                            </p:attrNameLst>
                                          </p:cBhvr>
                                          <p:tavLst>
                                            <p:tav tm="0">
                                              <p:val>
                                                <p:fltVal val="0"/>
                                              </p:val>
                                            </p:tav>
                                            <p:tav tm="100000">
                                              <p:val>
                                                <p:strVal val="#ppt_h"/>
                                              </p:val>
                                            </p:tav>
                                          </p:tavLst>
                                        </p:anim>
                                        <p:animEffect transition="in" filter="fade">
                                          <p:cBhvr>
                                            <p:cTn id="93" dur="500"/>
                                            <p:tgtEl>
                                              <p:spTgt spid="55"/>
                                            </p:tgtEl>
                                          </p:cBhvr>
                                        </p:animEffect>
                                      </p:childTnLst>
                                    </p:cTn>
                                  </p:par>
                                </p:childTnLst>
                              </p:cTn>
                            </p:par>
                            <p:par>
                              <p:cTn id="94" fill="hold">
                                <p:stCondLst>
                                  <p:cond delay="9000"/>
                                </p:stCondLst>
                                <p:childTnLst>
                                  <p:par>
                                    <p:cTn id="95" presetID="22" presetClass="entr" presetSubtype="8" fill="hold" grpId="0" nodeType="after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wipe(left)">
                                          <p:cBhvr>
                                            <p:cTn id="97" dur="500"/>
                                            <p:tgtEl>
                                              <p:spTgt spid="44"/>
                                            </p:tgtEl>
                                          </p:cBhvr>
                                        </p:animEffect>
                                      </p:childTnLst>
                                    </p:cTn>
                                  </p:par>
                                </p:childTnLst>
                              </p:cTn>
                            </p:par>
                            <p:par>
                              <p:cTn id="98" fill="hold">
                                <p:stCondLst>
                                  <p:cond delay="9500"/>
                                </p:stCondLst>
                                <p:childTnLst>
                                  <p:par>
                                    <p:cTn id="99" presetID="53" presetClass="entr" presetSubtype="16" fill="hold" grpId="0" nodeType="afterEffect">
                                      <p:stCondLst>
                                        <p:cond delay="0"/>
                                      </p:stCondLst>
                                      <p:childTnLst>
                                        <p:set>
                                          <p:cBhvr>
                                            <p:cTn id="100" dur="1" fill="hold">
                                              <p:stCondLst>
                                                <p:cond delay="0"/>
                                              </p:stCondLst>
                                            </p:cTn>
                                            <p:tgtEl>
                                              <p:spTgt spid="47">
                                                <p:graphicEl>
                                                  <a:chart seriesIdx="-3" categoryIdx="-3" bldStep="gridLegend"/>
                                                </p:graphicEl>
                                              </p:spTgt>
                                            </p:tgtEl>
                                            <p:attrNameLst>
                                              <p:attrName>style.visibility</p:attrName>
                                            </p:attrNameLst>
                                          </p:cBhvr>
                                          <p:to>
                                            <p:strVal val="visible"/>
                                          </p:to>
                                        </p:set>
                                        <p:anim calcmode="lin" valueType="num">
                                          <p:cBhvr>
                                            <p:cTn id="101" dur="500" fill="hold"/>
                                            <p:tgtEl>
                                              <p:spTgt spid="47">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102" dur="500" fill="hold"/>
                                            <p:tgtEl>
                                              <p:spTgt spid="47">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103" dur="500"/>
                                            <p:tgtEl>
                                              <p:spTgt spid="47">
                                                <p:graphicEl>
                                                  <a:chart seriesIdx="-3" categoryIdx="-3" bldStep="gridLegend"/>
                                                </p:graphicEl>
                                              </p:spTgt>
                                            </p:tgtEl>
                                          </p:cBhvr>
                                        </p:animEffect>
                                      </p:childTnLst>
                                    </p:cTn>
                                  </p:par>
                                </p:childTnLst>
                              </p:cTn>
                            </p:par>
                            <p:par>
                              <p:cTn id="104" fill="hold">
                                <p:stCondLst>
                                  <p:cond delay="10000"/>
                                </p:stCondLst>
                                <p:childTnLst>
                                  <p:par>
                                    <p:cTn id="105" presetID="53" presetClass="entr" presetSubtype="16" fill="hold" grpId="0" nodeType="afterEffect">
                                      <p:stCondLst>
                                        <p:cond delay="0"/>
                                      </p:stCondLst>
                                      <p:childTnLst>
                                        <p:set>
                                          <p:cBhvr>
                                            <p:cTn id="106" dur="1" fill="hold">
                                              <p:stCondLst>
                                                <p:cond delay="0"/>
                                              </p:stCondLst>
                                            </p:cTn>
                                            <p:tgtEl>
                                              <p:spTgt spid="47">
                                                <p:graphicEl>
                                                  <a:chart seriesIdx="-4" categoryIdx="0" bldStep="category"/>
                                                </p:graphicEl>
                                              </p:spTgt>
                                            </p:tgtEl>
                                            <p:attrNameLst>
                                              <p:attrName>style.visibility</p:attrName>
                                            </p:attrNameLst>
                                          </p:cBhvr>
                                          <p:to>
                                            <p:strVal val="visible"/>
                                          </p:to>
                                        </p:set>
                                        <p:anim calcmode="lin" valueType="num">
                                          <p:cBhvr>
                                            <p:cTn id="107" dur="500" fill="hold"/>
                                            <p:tgtEl>
                                              <p:spTgt spid="47">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108" dur="500" fill="hold"/>
                                            <p:tgtEl>
                                              <p:spTgt spid="47">
                                                <p:graphicEl>
                                                  <a:chart seriesIdx="-4" categoryIdx="0" bldStep="category"/>
                                                </p:graphicEl>
                                              </p:spTgt>
                                            </p:tgtEl>
                                            <p:attrNameLst>
                                              <p:attrName>ppt_h</p:attrName>
                                            </p:attrNameLst>
                                          </p:cBhvr>
                                          <p:tavLst>
                                            <p:tav tm="0">
                                              <p:val>
                                                <p:fltVal val="0"/>
                                              </p:val>
                                            </p:tav>
                                            <p:tav tm="100000">
                                              <p:val>
                                                <p:strVal val="#ppt_h"/>
                                              </p:val>
                                            </p:tav>
                                          </p:tavLst>
                                        </p:anim>
                                        <p:animEffect transition="in" filter="fade">
                                          <p:cBhvr>
                                            <p:cTn id="109" dur="500"/>
                                            <p:tgtEl>
                                              <p:spTgt spid="47">
                                                <p:graphicEl>
                                                  <a:chart seriesIdx="-4" categoryIdx="0" bldStep="category"/>
                                                </p:graphicEl>
                                              </p:spTgt>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47">
                                                <p:graphicEl>
                                                  <a:chart seriesIdx="-4" categoryIdx="1" bldStep="category"/>
                                                </p:graphicEl>
                                              </p:spTgt>
                                            </p:tgtEl>
                                            <p:attrNameLst>
                                              <p:attrName>style.visibility</p:attrName>
                                            </p:attrNameLst>
                                          </p:cBhvr>
                                          <p:to>
                                            <p:strVal val="visible"/>
                                          </p:to>
                                        </p:set>
                                        <p:anim calcmode="lin" valueType="num">
                                          <p:cBhvr>
                                            <p:cTn id="113" dur="500" fill="hold"/>
                                            <p:tgtEl>
                                              <p:spTgt spid="47">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114" dur="500" fill="hold"/>
                                            <p:tgtEl>
                                              <p:spTgt spid="47">
                                                <p:graphicEl>
                                                  <a:chart seriesIdx="-4" categoryIdx="1" bldStep="category"/>
                                                </p:graphicEl>
                                              </p:spTgt>
                                            </p:tgtEl>
                                            <p:attrNameLst>
                                              <p:attrName>ppt_h</p:attrName>
                                            </p:attrNameLst>
                                          </p:cBhvr>
                                          <p:tavLst>
                                            <p:tav tm="0">
                                              <p:val>
                                                <p:fltVal val="0"/>
                                              </p:val>
                                            </p:tav>
                                            <p:tav tm="100000">
                                              <p:val>
                                                <p:strVal val="#ppt_h"/>
                                              </p:val>
                                            </p:tav>
                                          </p:tavLst>
                                        </p:anim>
                                        <p:animEffect transition="in" filter="fade">
                                          <p:cBhvr>
                                            <p:cTn id="115" dur="500"/>
                                            <p:tgtEl>
                                              <p:spTgt spid="47">
                                                <p:graphicEl>
                                                  <a:chart seriesIdx="-4" categoryIdx="1" bldStep="category"/>
                                                </p:graphicEl>
                                              </p:spTgt>
                                            </p:tgtEl>
                                          </p:cBhvr>
                                        </p:animEffect>
                                      </p:childTnLst>
                                    </p:cTn>
                                  </p:par>
                                </p:childTnLst>
                              </p:cTn>
                            </p:par>
                            <p:par>
                              <p:cTn id="116" fill="hold">
                                <p:stCondLst>
                                  <p:cond delay="11000"/>
                                </p:stCondLst>
                                <p:childTnLst>
                                  <p:par>
                                    <p:cTn id="117" presetID="22" presetClass="entr" presetSubtype="1" fill="hold" nodeType="afterEffect">
                                      <p:stCondLst>
                                        <p:cond delay="0"/>
                                      </p:stCondLst>
                                      <p:childTnLst>
                                        <p:set>
                                          <p:cBhvr>
                                            <p:cTn id="118" dur="1" fill="hold">
                                              <p:stCondLst>
                                                <p:cond delay="0"/>
                                              </p:stCondLst>
                                            </p:cTn>
                                            <p:tgtEl>
                                              <p:spTgt spid="51"/>
                                            </p:tgtEl>
                                            <p:attrNameLst>
                                              <p:attrName>style.visibility</p:attrName>
                                            </p:attrNameLst>
                                          </p:cBhvr>
                                          <p:to>
                                            <p:strVal val="visible"/>
                                          </p:to>
                                        </p:set>
                                        <p:animEffect transition="in" filter="wipe(up)">
                                          <p:cBhvr>
                                            <p:cTn id="119" dur="500"/>
                                            <p:tgtEl>
                                              <p:spTgt spid="51"/>
                                            </p:tgtEl>
                                          </p:cBhvr>
                                        </p:animEffect>
                                      </p:childTnLst>
                                    </p:cTn>
                                  </p:par>
                                </p:childTnLst>
                              </p:cTn>
                            </p:par>
                            <p:par>
                              <p:cTn id="120" fill="hold">
                                <p:stCondLst>
                                  <p:cond delay="11500"/>
                                </p:stCondLst>
                                <p:childTnLst>
                                  <p:par>
                                    <p:cTn id="121" presetID="53" presetClass="entr" presetSubtype="16" fill="hold" grpId="0" nodeType="afterEffect">
                                      <p:stCondLst>
                                        <p:cond delay="0"/>
                                      </p:stCondLst>
                                      <p:childTnLst>
                                        <p:set>
                                          <p:cBhvr>
                                            <p:cTn id="122" dur="1" fill="hold">
                                              <p:stCondLst>
                                                <p:cond delay="0"/>
                                              </p:stCondLst>
                                            </p:cTn>
                                            <p:tgtEl>
                                              <p:spTgt spid="50"/>
                                            </p:tgtEl>
                                            <p:attrNameLst>
                                              <p:attrName>style.visibility</p:attrName>
                                            </p:attrNameLst>
                                          </p:cBhvr>
                                          <p:to>
                                            <p:strVal val="visible"/>
                                          </p:to>
                                        </p:set>
                                        <p:anim calcmode="lin" valueType="num">
                                          <p:cBhvr>
                                            <p:cTn id="123" dur="500" fill="hold"/>
                                            <p:tgtEl>
                                              <p:spTgt spid="50"/>
                                            </p:tgtEl>
                                            <p:attrNameLst>
                                              <p:attrName>ppt_w</p:attrName>
                                            </p:attrNameLst>
                                          </p:cBhvr>
                                          <p:tavLst>
                                            <p:tav tm="0">
                                              <p:val>
                                                <p:fltVal val="0"/>
                                              </p:val>
                                            </p:tav>
                                            <p:tav tm="100000">
                                              <p:val>
                                                <p:strVal val="#ppt_w"/>
                                              </p:val>
                                            </p:tav>
                                          </p:tavLst>
                                        </p:anim>
                                        <p:anim calcmode="lin" valueType="num">
                                          <p:cBhvr>
                                            <p:cTn id="124" dur="500" fill="hold"/>
                                            <p:tgtEl>
                                              <p:spTgt spid="50"/>
                                            </p:tgtEl>
                                            <p:attrNameLst>
                                              <p:attrName>ppt_h</p:attrName>
                                            </p:attrNameLst>
                                          </p:cBhvr>
                                          <p:tavLst>
                                            <p:tav tm="0">
                                              <p:val>
                                                <p:fltVal val="0"/>
                                              </p:val>
                                            </p:tav>
                                            <p:tav tm="100000">
                                              <p:val>
                                                <p:strVal val="#ppt_h"/>
                                              </p:val>
                                            </p:tav>
                                          </p:tavLst>
                                        </p:anim>
                                        <p:animEffect transition="in" filter="fade">
                                          <p:cBhvr>
                                            <p:cTn id="125" dur="500"/>
                                            <p:tgtEl>
                                              <p:spTgt spid="50"/>
                                            </p:tgtEl>
                                          </p:cBhvr>
                                        </p:animEffect>
                                      </p:childTnLst>
                                    </p:cTn>
                                  </p:par>
                                </p:childTnLst>
                              </p:cTn>
                            </p:par>
                            <p:par>
                              <p:cTn id="126" fill="hold">
                                <p:stCondLst>
                                  <p:cond delay="12000"/>
                                </p:stCondLst>
                                <p:childTnLst>
                                  <p:par>
                                    <p:cTn id="127" presetID="53" presetClass="entr" presetSubtype="16" fill="hold" grpId="0" nodeType="after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childTnLst>
                              </p:cTn>
                            </p:par>
                            <p:par>
                              <p:cTn id="132" fill="hold">
                                <p:stCondLst>
                                  <p:cond delay="12500"/>
                                </p:stCondLst>
                                <p:childTnLst>
                                  <p:par>
                                    <p:cTn id="133" presetID="22" presetClass="entr" presetSubtype="8" fill="hold" grpId="0" nodeType="afterEffect">
                                      <p:stCondLst>
                                        <p:cond delay="0"/>
                                      </p:stCondLst>
                                      <p:childTnLst>
                                        <p:set>
                                          <p:cBhvr>
                                            <p:cTn id="134" dur="1" fill="hold">
                                              <p:stCondLst>
                                                <p:cond delay="0"/>
                                              </p:stCondLst>
                                            </p:cTn>
                                            <p:tgtEl>
                                              <p:spTgt spid="57"/>
                                            </p:tgtEl>
                                            <p:attrNameLst>
                                              <p:attrName>style.visibility</p:attrName>
                                            </p:attrNameLst>
                                          </p:cBhvr>
                                          <p:to>
                                            <p:strVal val="visible"/>
                                          </p:to>
                                        </p:set>
                                        <p:animEffect transition="in" filter="wipe(left)">
                                          <p:cBhvr>
                                            <p:cTn id="135" dur="500"/>
                                            <p:tgtEl>
                                              <p:spTgt spid="57"/>
                                            </p:tgtEl>
                                          </p:cBhvr>
                                        </p:animEffect>
                                      </p:childTnLst>
                                    </p:cTn>
                                  </p:par>
                                </p:childTnLst>
                              </p:cTn>
                            </p:par>
                            <p:par>
                              <p:cTn id="136" fill="hold">
                                <p:stCondLst>
                                  <p:cond delay="13000"/>
                                </p:stCondLst>
                                <p:childTnLst>
                                  <p:par>
                                    <p:cTn id="137" presetID="53" presetClass="entr" presetSubtype="16" fill="hold" grpId="0" nodeType="afterEffect">
                                      <p:stCondLst>
                                        <p:cond delay="0"/>
                                      </p:stCondLst>
                                      <p:childTnLst>
                                        <p:set>
                                          <p:cBhvr>
                                            <p:cTn id="138" dur="1" fill="hold">
                                              <p:stCondLst>
                                                <p:cond delay="0"/>
                                              </p:stCondLst>
                                            </p:cTn>
                                            <p:tgtEl>
                                              <p:spTgt spid="58">
                                                <p:graphicEl>
                                                  <a:chart seriesIdx="-3" categoryIdx="-3" bldStep="gridLegend"/>
                                                </p:graphicEl>
                                              </p:spTgt>
                                            </p:tgtEl>
                                            <p:attrNameLst>
                                              <p:attrName>style.visibility</p:attrName>
                                            </p:attrNameLst>
                                          </p:cBhvr>
                                          <p:to>
                                            <p:strVal val="visible"/>
                                          </p:to>
                                        </p:set>
                                        <p:anim calcmode="lin" valueType="num">
                                          <p:cBhvr>
                                            <p:cTn id="139" dur="500" fill="hold"/>
                                            <p:tgtEl>
                                              <p:spTgt spid="58">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140" dur="500" fill="hold"/>
                                            <p:tgtEl>
                                              <p:spTgt spid="58">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141" dur="500"/>
                                            <p:tgtEl>
                                              <p:spTgt spid="58">
                                                <p:graphicEl>
                                                  <a:chart seriesIdx="-3" categoryIdx="-3" bldStep="gridLegend"/>
                                                </p:graphicEl>
                                              </p:spTgt>
                                            </p:tgtEl>
                                          </p:cBhvr>
                                        </p:animEffect>
                                      </p:childTnLst>
                                    </p:cTn>
                                  </p:par>
                                </p:childTnLst>
                              </p:cTn>
                            </p:par>
                            <p:par>
                              <p:cTn id="142" fill="hold">
                                <p:stCondLst>
                                  <p:cond delay="13500"/>
                                </p:stCondLst>
                                <p:childTnLst>
                                  <p:par>
                                    <p:cTn id="143" presetID="53" presetClass="entr" presetSubtype="16" fill="hold" grpId="0" nodeType="afterEffect">
                                      <p:stCondLst>
                                        <p:cond delay="0"/>
                                      </p:stCondLst>
                                      <p:childTnLst>
                                        <p:set>
                                          <p:cBhvr>
                                            <p:cTn id="144" dur="1" fill="hold">
                                              <p:stCondLst>
                                                <p:cond delay="0"/>
                                              </p:stCondLst>
                                            </p:cTn>
                                            <p:tgtEl>
                                              <p:spTgt spid="58">
                                                <p:graphicEl>
                                                  <a:chart seriesIdx="-4" categoryIdx="0" bldStep="category"/>
                                                </p:graphicEl>
                                              </p:spTgt>
                                            </p:tgtEl>
                                            <p:attrNameLst>
                                              <p:attrName>style.visibility</p:attrName>
                                            </p:attrNameLst>
                                          </p:cBhvr>
                                          <p:to>
                                            <p:strVal val="visible"/>
                                          </p:to>
                                        </p:set>
                                        <p:anim calcmode="lin" valueType="num">
                                          <p:cBhvr>
                                            <p:cTn id="145" dur="500" fill="hold"/>
                                            <p:tgtEl>
                                              <p:spTgt spid="58">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146" dur="500" fill="hold"/>
                                            <p:tgtEl>
                                              <p:spTgt spid="58">
                                                <p:graphicEl>
                                                  <a:chart seriesIdx="-4" categoryIdx="0" bldStep="category"/>
                                                </p:graphicEl>
                                              </p:spTgt>
                                            </p:tgtEl>
                                            <p:attrNameLst>
                                              <p:attrName>ppt_h</p:attrName>
                                            </p:attrNameLst>
                                          </p:cBhvr>
                                          <p:tavLst>
                                            <p:tav tm="0">
                                              <p:val>
                                                <p:fltVal val="0"/>
                                              </p:val>
                                            </p:tav>
                                            <p:tav tm="100000">
                                              <p:val>
                                                <p:strVal val="#ppt_h"/>
                                              </p:val>
                                            </p:tav>
                                          </p:tavLst>
                                        </p:anim>
                                        <p:animEffect transition="in" filter="fade">
                                          <p:cBhvr>
                                            <p:cTn id="147" dur="500"/>
                                            <p:tgtEl>
                                              <p:spTgt spid="58">
                                                <p:graphicEl>
                                                  <a:chart seriesIdx="-4" categoryIdx="0" bldStep="category"/>
                                                </p:graphicEl>
                                              </p:spTgt>
                                            </p:tgtEl>
                                          </p:cBhvr>
                                        </p:animEffect>
                                      </p:childTnLst>
                                    </p:cTn>
                                  </p:par>
                                </p:childTnLst>
                              </p:cTn>
                            </p:par>
                            <p:par>
                              <p:cTn id="148" fill="hold">
                                <p:stCondLst>
                                  <p:cond delay="14000"/>
                                </p:stCondLst>
                                <p:childTnLst>
                                  <p:par>
                                    <p:cTn id="149" presetID="53" presetClass="entr" presetSubtype="16" fill="hold" grpId="0" nodeType="afterEffect">
                                      <p:stCondLst>
                                        <p:cond delay="0"/>
                                      </p:stCondLst>
                                      <p:childTnLst>
                                        <p:set>
                                          <p:cBhvr>
                                            <p:cTn id="150" dur="1" fill="hold">
                                              <p:stCondLst>
                                                <p:cond delay="0"/>
                                              </p:stCondLst>
                                            </p:cTn>
                                            <p:tgtEl>
                                              <p:spTgt spid="58">
                                                <p:graphicEl>
                                                  <a:chart seriesIdx="-4" categoryIdx="1" bldStep="category"/>
                                                </p:graphicEl>
                                              </p:spTgt>
                                            </p:tgtEl>
                                            <p:attrNameLst>
                                              <p:attrName>style.visibility</p:attrName>
                                            </p:attrNameLst>
                                          </p:cBhvr>
                                          <p:to>
                                            <p:strVal val="visible"/>
                                          </p:to>
                                        </p:set>
                                        <p:anim calcmode="lin" valueType="num">
                                          <p:cBhvr>
                                            <p:cTn id="151" dur="500" fill="hold"/>
                                            <p:tgtEl>
                                              <p:spTgt spid="58">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152" dur="500" fill="hold"/>
                                            <p:tgtEl>
                                              <p:spTgt spid="58">
                                                <p:graphicEl>
                                                  <a:chart seriesIdx="-4" categoryIdx="1" bldStep="category"/>
                                                </p:graphicEl>
                                              </p:spTgt>
                                            </p:tgtEl>
                                            <p:attrNameLst>
                                              <p:attrName>ppt_h</p:attrName>
                                            </p:attrNameLst>
                                          </p:cBhvr>
                                          <p:tavLst>
                                            <p:tav tm="0">
                                              <p:val>
                                                <p:fltVal val="0"/>
                                              </p:val>
                                            </p:tav>
                                            <p:tav tm="100000">
                                              <p:val>
                                                <p:strVal val="#ppt_h"/>
                                              </p:val>
                                            </p:tav>
                                          </p:tavLst>
                                        </p:anim>
                                        <p:animEffect transition="in" filter="fade">
                                          <p:cBhvr>
                                            <p:cTn id="153" dur="500"/>
                                            <p:tgtEl>
                                              <p:spTgt spid="58">
                                                <p:graphicEl>
                                                  <a:chart seriesIdx="-4" categoryIdx="1" bldStep="category"/>
                                                </p:graphicEl>
                                              </p:spTgt>
                                            </p:tgtEl>
                                          </p:cBhvr>
                                        </p:animEffect>
                                      </p:childTnLst>
                                    </p:cTn>
                                  </p:par>
                                </p:childTnLst>
                              </p:cTn>
                            </p:par>
                            <p:par>
                              <p:cTn id="154" fill="hold">
                                <p:stCondLst>
                                  <p:cond delay="14500"/>
                                </p:stCondLst>
                                <p:childTnLst>
                                  <p:par>
                                    <p:cTn id="155" presetID="22" presetClass="entr" presetSubtype="1" fill="hold" nodeType="afterEffect">
                                      <p:stCondLst>
                                        <p:cond delay="0"/>
                                      </p:stCondLst>
                                      <p:childTnLst>
                                        <p:set>
                                          <p:cBhvr>
                                            <p:cTn id="156" dur="1" fill="hold">
                                              <p:stCondLst>
                                                <p:cond delay="0"/>
                                              </p:stCondLst>
                                            </p:cTn>
                                            <p:tgtEl>
                                              <p:spTgt spid="60"/>
                                            </p:tgtEl>
                                            <p:attrNameLst>
                                              <p:attrName>style.visibility</p:attrName>
                                            </p:attrNameLst>
                                          </p:cBhvr>
                                          <p:to>
                                            <p:strVal val="visible"/>
                                          </p:to>
                                        </p:set>
                                        <p:animEffect transition="in" filter="wipe(up)">
                                          <p:cBhvr>
                                            <p:cTn id="157" dur="500"/>
                                            <p:tgtEl>
                                              <p:spTgt spid="60"/>
                                            </p:tgtEl>
                                          </p:cBhvr>
                                        </p:animEffect>
                                      </p:childTnLst>
                                    </p:cTn>
                                  </p:par>
                                </p:childTnLst>
                              </p:cTn>
                            </p:par>
                            <p:par>
                              <p:cTn id="158" fill="hold">
                                <p:stCondLst>
                                  <p:cond delay="15000"/>
                                </p:stCondLst>
                                <p:childTnLst>
                                  <p:par>
                                    <p:cTn id="159" presetID="53" presetClass="entr" presetSubtype="16" fill="hold" grpId="0" nodeType="afterEffect">
                                      <p:stCondLst>
                                        <p:cond delay="0"/>
                                      </p:stCondLst>
                                      <p:childTnLst>
                                        <p:set>
                                          <p:cBhvr>
                                            <p:cTn id="160" dur="1" fill="hold">
                                              <p:stCondLst>
                                                <p:cond delay="0"/>
                                              </p:stCondLst>
                                            </p:cTn>
                                            <p:tgtEl>
                                              <p:spTgt spid="59"/>
                                            </p:tgtEl>
                                            <p:attrNameLst>
                                              <p:attrName>style.visibility</p:attrName>
                                            </p:attrNameLst>
                                          </p:cBhvr>
                                          <p:to>
                                            <p:strVal val="visible"/>
                                          </p:to>
                                        </p:set>
                                        <p:anim calcmode="lin" valueType="num">
                                          <p:cBhvr>
                                            <p:cTn id="161" dur="500" fill="hold"/>
                                            <p:tgtEl>
                                              <p:spTgt spid="59"/>
                                            </p:tgtEl>
                                            <p:attrNameLst>
                                              <p:attrName>ppt_w</p:attrName>
                                            </p:attrNameLst>
                                          </p:cBhvr>
                                          <p:tavLst>
                                            <p:tav tm="0">
                                              <p:val>
                                                <p:fltVal val="0"/>
                                              </p:val>
                                            </p:tav>
                                            <p:tav tm="100000">
                                              <p:val>
                                                <p:strVal val="#ppt_w"/>
                                              </p:val>
                                            </p:tav>
                                          </p:tavLst>
                                        </p:anim>
                                        <p:anim calcmode="lin" valueType="num">
                                          <p:cBhvr>
                                            <p:cTn id="162" dur="500" fill="hold"/>
                                            <p:tgtEl>
                                              <p:spTgt spid="59"/>
                                            </p:tgtEl>
                                            <p:attrNameLst>
                                              <p:attrName>ppt_h</p:attrName>
                                            </p:attrNameLst>
                                          </p:cBhvr>
                                          <p:tavLst>
                                            <p:tav tm="0">
                                              <p:val>
                                                <p:fltVal val="0"/>
                                              </p:val>
                                            </p:tav>
                                            <p:tav tm="100000">
                                              <p:val>
                                                <p:strVal val="#ppt_h"/>
                                              </p:val>
                                            </p:tav>
                                          </p:tavLst>
                                        </p:anim>
                                        <p:animEffect transition="in" filter="fade">
                                          <p:cBhvr>
                                            <p:cTn id="163" dur="500"/>
                                            <p:tgtEl>
                                              <p:spTgt spid="59"/>
                                            </p:tgtEl>
                                          </p:cBhvr>
                                        </p:animEffect>
                                      </p:childTnLst>
                                    </p:cTn>
                                  </p:par>
                                </p:childTnLst>
                              </p:cTn>
                            </p:par>
                            <p:par>
                              <p:cTn id="164" fill="hold">
                                <p:stCondLst>
                                  <p:cond delay="15500"/>
                                </p:stCondLst>
                                <p:childTnLst>
                                  <p:par>
                                    <p:cTn id="165" presetID="53" presetClass="entr" presetSubtype="16" fill="hold" grpId="0" nodeType="afterEffect">
                                      <p:stCondLst>
                                        <p:cond delay="0"/>
                                      </p:stCondLst>
                                      <p:childTnLst>
                                        <p:set>
                                          <p:cBhvr>
                                            <p:cTn id="166" dur="1" fill="hold">
                                              <p:stCondLst>
                                                <p:cond delay="0"/>
                                              </p:stCondLst>
                                            </p:cTn>
                                            <p:tgtEl>
                                              <p:spTgt spid="61"/>
                                            </p:tgtEl>
                                            <p:attrNameLst>
                                              <p:attrName>style.visibility</p:attrName>
                                            </p:attrNameLst>
                                          </p:cBhvr>
                                          <p:to>
                                            <p:strVal val="visible"/>
                                          </p:to>
                                        </p:set>
                                        <p:anim calcmode="lin" valueType="num">
                                          <p:cBhvr>
                                            <p:cTn id="167" dur="500" fill="hold"/>
                                            <p:tgtEl>
                                              <p:spTgt spid="61"/>
                                            </p:tgtEl>
                                            <p:attrNameLst>
                                              <p:attrName>ppt_w</p:attrName>
                                            </p:attrNameLst>
                                          </p:cBhvr>
                                          <p:tavLst>
                                            <p:tav tm="0">
                                              <p:val>
                                                <p:fltVal val="0"/>
                                              </p:val>
                                            </p:tav>
                                            <p:tav tm="100000">
                                              <p:val>
                                                <p:strVal val="#ppt_w"/>
                                              </p:val>
                                            </p:tav>
                                          </p:tavLst>
                                        </p:anim>
                                        <p:anim calcmode="lin" valueType="num">
                                          <p:cBhvr>
                                            <p:cTn id="168" dur="500" fill="hold"/>
                                            <p:tgtEl>
                                              <p:spTgt spid="61"/>
                                            </p:tgtEl>
                                            <p:attrNameLst>
                                              <p:attrName>ppt_h</p:attrName>
                                            </p:attrNameLst>
                                          </p:cBhvr>
                                          <p:tavLst>
                                            <p:tav tm="0">
                                              <p:val>
                                                <p:fltVal val="0"/>
                                              </p:val>
                                            </p:tav>
                                            <p:tav tm="100000">
                                              <p:val>
                                                <p:strVal val="#ppt_h"/>
                                              </p:val>
                                            </p:tav>
                                          </p:tavLst>
                                        </p:anim>
                                        <p:animEffect transition="in" filter="fade">
                                          <p:cBhvr>
                                            <p:cTn id="16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Graphic spid="20" grpId="0">
            <p:bldSub>
              <a:bldChart bld="category"/>
            </p:bldSub>
          </p:bldGraphic>
          <p:bldP spid="32" grpId="0"/>
          <p:bldP spid="48" grpId="0"/>
          <p:bldP spid="49" grpId="0" animBg="1"/>
          <p:bldGraphic spid="52" grpId="0">
            <p:bldSub>
              <a:bldChart bld="category"/>
            </p:bldSub>
          </p:bldGraphic>
          <p:bldP spid="53" grpId="0"/>
          <p:bldP spid="55" grpId="0"/>
          <p:bldP spid="38" grpId="0" animBg="1"/>
          <p:bldP spid="42" grpId="0"/>
          <p:bldP spid="43" grpId="0" animBg="1"/>
          <p:bldP spid="44" grpId="0" animBg="1"/>
          <p:bldGraphic spid="47" grpId="0">
            <p:bldSub>
              <a:bldChart bld="category"/>
            </p:bldSub>
          </p:bldGraphic>
          <p:bldP spid="50" grpId="0"/>
          <p:bldP spid="56" grpId="0"/>
          <p:bldP spid="57" grpId="0" animBg="1"/>
          <p:bldGraphic spid="58" grpId="0">
            <p:bldSub>
              <a:bldChart bld="category"/>
            </p:bldSub>
          </p:bldGraphic>
          <p:bldP spid="59"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000" fill="hold"/>
                                            <p:tgtEl>
                                              <p:spTgt spid="38"/>
                                            </p:tgtEl>
                                            <p:attrNameLst>
                                              <p:attrName>ppt_x</p:attrName>
                                            </p:attrNameLst>
                                          </p:cBhvr>
                                          <p:tavLst>
                                            <p:tav tm="0">
                                              <p:val>
                                                <p:strVal val="1+#ppt_w/2"/>
                                              </p:val>
                                            </p:tav>
                                            <p:tav tm="100000">
                                              <p:val>
                                                <p:strVal val="#ppt_x"/>
                                              </p:val>
                                            </p:tav>
                                          </p:tavLst>
                                        </p:anim>
                                        <p:anim calcmode="lin" valueType="num">
                                          <p:cBhvr additive="base">
                                            <p:cTn id="8" dur="100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left)">
                                          <p:cBhvr>
                                            <p:cTn id="12" dur="500"/>
                                            <p:tgtEl>
                                              <p:spTgt spid="42"/>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ppt_x"/>
                                              </p:val>
                                            </p:tav>
                                            <p:tav tm="100000">
                                              <p:val>
                                                <p:strVal val="#ppt_x"/>
                                              </p:val>
                                            </p:tav>
                                          </p:tavLst>
                                        </p:anim>
                                        <p:anim calcmode="lin" valueType="num">
                                          <p:cBhvr additive="base">
                                            <p:cTn id="17" dur="500" fill="hold"/>
                                            <p:tgtEl>
                                              <p:spTgt spid="43"/>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500"/>
                                            <p:tgtEl>
                                              <p:spTgt spid="24"/>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20">
                                                <p:graphicEl>
                                                  <a:chart seriesIdx="-3" categoryIdx="-3" bldStep="gridLegend"/>
                                                </p:graphicEl>
                                              </p:spTgt>
                                            </p:tgtEl>
                                            <p:attrNameLst>
                                              <p:attrName>style.visibility</p:attrName>
                                            </p:attrNameLst>
                                          </p:cBhvr>
                                          <p:to>
                                            <p:strVal val="visible"/>
                                          </p:to>
                                        </p:set>
                                        <p:anim calcmode="lin" valueType="num">
                                          <p:cBhvr>
                                            <p:cTn id="25" dur="500" fill="hold"/>
                                            <p:tgtEl>
                                              <p:spTgt spid="20">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26" dur="500" fill="hold"/>
                                            <p:tgtEl>
                                              <p:spTgt spid="20">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27" dur="500"/>
                                            <p:tgtEl>
                                              <p:spTgt spid="20">
                                                <p:graphicEl>
                                                  <a:chart seriesIdx="-3" categoryIdx="-3" bldStep="gridLegend"/>
                                                </p:graphicEl>
                                              </p:spTgt>
                                            </p:tgtEl>
                                          </p:cBhvr>
                                        </p:animEffect>
                                      </p:childTnLst>
                                    </p:cTn>
                                  </p:par>
                                </p:childTnLst>
                              </p:cTn>
                            </p:par>
                            <p:par>
                              <p:cTn id="28" fill="hold">
                                <p:stCondLst>
                                  <p:cond delay="3000"/>
                                </p:stCondLst>
                                <p:childTnLst>
                                  <p:par>
                                    <p:cTn id="29" presetID="53" presetClass="entr" presetSubtype="16" fill="hold" grpId="0" nodeType="afterEffect">
                                      <p:stCondLst>
                                        <p:cond delay="0"/>
                                      </p:stCondLst>
                                      <p:childTnLst>
                                        <p:set>
                                          <p:cBhvr>
                                            <p:cTn id="30" dur="1" fill="hold">
                                              <p:stCondLst>
                                                <p:cond delay="0"/>
                                              </p:stCondLst>
                                            </p:cTn>
                                            <p:tgtEl>
                                              <p:spTgt spid="20">
                                                <p:graphicEl>
                                                  <a:chart seriesIdx="-4" categoryIdx="0" bldStep="category"/>
                                                </p:graphicEl>
                                              </p:spTgt>
                                            </p:tgtEl>
                                            <p:attrNameLst>
                                              <p:attrName>style.visibility</p:attrName>
                                            </p:attrNameLst>
                                          </p:cBhvr>
                                          <p:to>
                                            <p:strVal val="visible"/>
                                          </p:to>
                                        </p:set>
                                        <p:anim calcmode="lin" valueType="num">
                                          <p:cBhvr>
                                            <p:cTn id="31" dur="500" fill="hold"/>
                                            <p:tgtEl>
                                              <p:spTgt spid="20">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32" dur="500" fill="hold"/>
                                            <p:tgtEl>
                                              <p:spTgt spid="20">
                                                <p:graphicEl>
                                                  <a:chart seriesIdx="-4" categoryIdx="0" bldStep="category"/>
                                                </p:graphicEl>
                                              </p:spTgt>
                                            </p:tgtEl>
                                            <p:attrNameLst>
                                              <p:attrName>ppt_h</p:attrName>
                                            </p:attrNameLst>
                                          </p:cBhvr>
                                          <p:tavLst>
                                            <p:tav tm="0">
                                              <p:val>
                                                <p:fltVal val="0"/>
                                              </p:val>
                                            </p:tav>
                                            <p:tav tm="100000">
                                              <p:val>
                                                <p:strVal val="#ppt_h"/>
                                              </p:val>
                                            </p:tav>
                                          </p:tavLst>
                                        </p:anim>
                                        <p:animEffect transition="in" filter="fade">
                                          <p:cBhvr>
                                            <p:cTn id="33" dur="500"/>
                                            <p:tgtEl>
                                              <p:spTgt spid="20">
                                                <p:graphicEl>
                                                  <a:chart seriesIdx="-4" categoryIdx="0" bldStep="category"/>
                                                </p:graphicEl>
                                              </p:spTgt>
                                            </p:tgtEl>
                                          </p:cBhvr>
                                        </p:animEffect>
                                      </p:childTnLst>
                                    </p:cTn>
                                  </p:par>
                                </p:childTnLst>
                              </p:cTn>
                            </p:par>
                            <p:par>
                              <p:cTn id="34" fill="hold">
                                <p:stCondLst>
                                  <p:cond delay="3500"/>
                                </p:stCondLst>
                                <p:childTnLst>
                                  <p:par>
                                    <p:cTn id="35" presetID="53" presetClass="entr" presetSubtype="16" fill="hold" grpId="0" nodeType="afterEffect">
                                      <p:stCondLst>
                                        <p:cond delay="0"/>
                                      </p:stCondLst>
                                      <p:childTnLst>
                                        <p:set>
                                          <p:cBhvr>
                                            <p:cTn id="36" dur="1" fill="hold">
                                              <p:stCondLst>
                                                <p:cond delay="0"/>
                                              </p:stCondLst>
                                            </p:cTn>
                                            <p:tgtEl>
                                              <p:spTgt spid="20">
                                                <p:graphicEl>
                                                  <a:chart seriesIdx="-4" categoryIdx="1" bldStep="category"/>
                                                </p:graphicEl>
                                              </p:spTgt>
                                            </p:tgtEl>
                                            <p:attrNameLst>
                                              <p:attrName>style.visibility</p:attrName>
                                            </p:attrNameLst>
                                          </p:cBhvr>
                                          <p:to>
                                            <p:strVal val="visible"/>
                                          </p:to>
                                        </p:set>
                                        <p:anim calcmode="lin" valueType="num">
                                          <p:cBhvr>
                                            <p:cTn id="37" dur="500" fill="hold"/>
                                            <p:tgtEl>
                                              <p:spTgt spid="20">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38" dur="500" fill="hold"/>
                                            <p:tgtEl>
                                              <p:spTgt spid="20">
                                                <p:graphicEl>
                                                  <a:chart seriesIdx="-4" categoryIdx="1" bldStep="category"/>
                                                </p:graphicEl>
                                              </p:spTgt>
                                            </p:tgtEl>
                                            <p:attrNameLst>
                                              <p:attrName>ppt_h</p:attrName>
                                            </p:attrNameLst>
                                          </p:cBhvr>
                                          <p:tavLst>
                                            <p:tav tm="0">
                                              <p:val>
                                                <p:fltVal val="0"/>
                                              </p:val>
                                            </p:tav>
                                            <p:tav tm="100000">
                                              <p:val>
                                                <p:strVal val="#ppt_h"/>
                                              </p:val>
                                            </p:tav>
                                          </p:tavLst>
                                        </p:anim>
                                        <p:animEffect transition="in" filter="fade">
                                          <p:cBhvr>
                                            <p:cTn id="39" dur="500"/>
                                            <p:tgtEl>
                                              <p:spTgt spid="20">
                                                <p:graphicEl>
                                                  <a:chart seriesIdx="-4" categoryIdx="1" bldStep="category"/>
                                                </p:graphicEl>
                                              </p:spTgt>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up)">
                                          <p:cBhvr>
                                            <p:cTn id="43" dur="500"/>
                                            <p:tgtEl>
                                              <p:spTgt spid="3"/>
                                            </p:tgtEl>
                                          </p:cBhvr>
                                        </p:animEffect>
                                      </p:childTnLst>
                                    </p:cTn>
                                  </p:par>
                                </p:childTnLst>
                              </p:cTn>
                            </p:par>
                            <p:par>
                              <p:cTn id="44" fill="hold">
                                <p:stCondLst>
                                  <p:cond delay="4500"/>
                                </p:stCondLst>
                                <p:childTnLst>
                                  <p:par>
                                    <p:cTn id="45" presetID="53" presetClass="entr" presetSubtype="16"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fltVal val="0"/>
                                              </p:val>
                                            </p:tav>
                                            <p:tav tm="100000">
                                              <p:val>
                                                <p:strVal val="#ppt_w"/>
                                              </p:val>
                                            </p:tav>
                                          </p:tavLst>
                                        </p:anim>
                                        <p:anim calcmode="lin" valueType="num">
                                          <p:cBhvr>
                                            <p:cTn id="48" dur="500" fill="hold"/>
                                            <p:tgtEl>
                                              <p:spTgt spid="32"/>
                                            </p:tgtEl>
                                            <p:attrNameLst>
                                              <p:attrName>ppt_h</p:attrName>
                                            </p:attrNameLst>
                                          </p:cBhvr>
                                          <p:tavLst>
                                            <p:tav tm="0">
                                              <p:val>
                                                <p:fltVal val="0"/>
                                              </p:val>
                                            </p:tav>
                                            <p:tav tm="100000">
                                              <p:val>
                                                <p:strVal val="#ppt_h"/>
                                              </p:val>
                                            </p:tav>
                                          </p:tavLst>
                                        </p:anim>
                                        <p:animEffect transition="in" filter="fade">
                                          <p:cBhvr>
                                            <p:cTn id="49" dur="500"/>
                                            <p:tgtEl>
                                              <p:spTgt spid="32"/>
                                            </p:tgtEl>
                                          </p:cBhvr>
                                        </p:animEffect>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wipe(left)">
                                          <p:cBhvr>
                                            <p:cTn id="59" dur="500"/>
                                            <p:tgtEl>
                                              <p:spTgt spid="49"/>
                                            </p:tgtEl>
                                          </p:cBhvr>
                                        </p:animEffect>
                                      </p:childTnLst>
                                    </p:cTn>
                                  </p:par>
                                </p:childTnLst>
                              </p:cTn>
                            </p:par>
                            <p:par>
                              <p:cTn id="60" fill="hold">
                                <p:stCondLst>
                                  <p:cond delay="6000"/>
                                </p:stCondLst>
                                <p:childTnLst>
                                  <p:par>
                                    <p:cTn id="61" presetID="53" presetClass="entr" presetSubtype="16" fill="hold" grpId="0" nodeType="afterEffect">
                                      <p:stCondLst>
                                        <p:cond delay="0"/>
                                      </p:stCondLst>
                                      <p:childTnLst>
                                        <p:set>
                                          <p:cBhvr>
                                            <p:cTn id="62" dur="1" fill="hold">
                                              <p:stCondLst>
                                                <p:cond delay="0"/>
                                              </p:stCondLst>
                                            </p:cTn>
                                            <p:tgtEl>
                                              <p:spTgt spid="52">
                                                <p:graphicEl>
                                                  <a:chart seriesIdx="-3" categoryIdx="-3" bldStep="gridLegend"/>
                                                </p:graphicEl>
                                              </p:spTgt>
                                            </p:tgtEl>
                                            <p:attrNameLst>
                                              <p:attrName>style.visibility</p:attrName>
                                            </p:attrNameLst>
                                          </p:cBhvr>
                                          <p:to>
                                            <p:strVal val="visible"/>
                                          </p:to>
                                        </p:set>
                                        <p:anim calcmode="lin" valueType="num">
                                          <p:cBhvr>
                                            <p:cTn id="63" dur="500" fill="hold"/>
                                            <p:tgtEl>
                                              <p:spTgt spid="52">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64" dur="500" fill="hold"/>
                                            <p:tgtEl>
                                              <p:spTgt spid="52">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65" dur="500"/>
                                            <p:tgtEl>
                                              <p:spTgt spid="52">
                                                <p:graphicEl>
                                                  <a:chart seriesIdx="-3" categoryIdx="-3" bldStep="gridLegend"/>
                                                </p:graphicEl>
                                              </p:spTgt>
                                            </p:tgtEl>
                                          </p:cBhvr>
                                        </p:animEffect>
                                      </p:childTnLst>
                                    </p:cTn>
                                  </p:par>
                                </p:childTnLst>
                              </p:cTn>
                            </p:par>
                            <p:par>
                              <p:cTn id="66" fill="hold">
                                <p:stCondLst>
                                  <p:cond delay="6500"/>
                                </p:stCondLst>
                                <p:childTnLst>
                                  <p:par>
                                    <p:cTn id="67" presetID="53" presetClass="entr" presetSubtype="16" fill="hold" grpId="0" nodeType="afterEffect">
                                      <p:stCondLst>
                                        <p:cond delay="0"/>
                                      </p:stCondLst>
                                      <p:childTnLst>
                                        <p:set>
                                          <p:cBhvr>
                                            <p:cTn id="68" dur="1" fill="hold">
                                              <p:stCondLst>
                                                <p:cond delay="0"/>
                                              </p:stCondLst>
                                            </p:cTn>
                                            <p:tgtEl>
                                              <p:spTgt spid="52">
                                                <p:graphicEl>
                                                  <a:chart seriesIdx="-4" categoryIdx="0" bldStep="category"/>
                                                </p:graphicEl>
                                              </p:spTgt>
                                            </p:tgtEl>
                                            <p:attrNameLst>
                                              <p:attrName>style.visibility</p:attrName>
                                            </p:attrNameLst>
                                          </p:cBhvr>
                                          <p:to>
                                            <p:strVal val="visible"/>
                                          </p:to>
                                        </p:set>
                                        <p:anim calcmode="lin" valueType="num">
                                          <p:cBhvr>
                                            <p:cTn id="69" dur="500" fill="hold"/>
                                            <p:tgtEl>
                                              <p:spTgt spid="52">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70" dur="500" fill="hold"/>
                                            <p:tgtEl>
                                              <p:spTgt spid="52">
                                                <p:graphicEl>
                                                  <a:chart seriesIdx="-4" categoryIdx="0" bldStep="category"/>
                                                </p:graphicEl>
                                              </p:spTgt>
                                            </p:tgtEl>
                                            <p:attrNameLst>
                                              <p:attrName>ppt_h</p:attrName>
                                            </p:attrNameLst>
                                          </p:cBhvr>
                                          <p:tavLst>
                                            <p:tav tm="0">
                                              <p:val>
                                                <p:fltVal val="0"/>
                                              </p:val>
                                            </p:tav>
                                            <p:tav tm="100000">
                                              <p:val>
                                                <p:strVal val="#ppt_h"/>
                                              </p:val>
                                            </p:tav>
                                          </p:tavLst>
                                        </p:anim>
                                        <p:animEffect transition="in" filter="fade">
                                          <p:cBhvr>
                                            <p:cTn id="71" dur="500"/>
                                            <p:tgtEl>
                                              <p:spTgt spid="52">
                                                <p:graphicEl>
                                                  <a:chart seriesIdx="-4" categoryIdx="0" bldStep="category"/>
                                                </p:graphicEl>
                                              </p:spTgt>
                                            </p:tgtEl>
                                          </p:cBhvr>
                                        </p:animEffect>
                                      </p:childTnLst>
                                    </p:cTn>
                                  </p:par>
                                </p:childTnLst>
                              </p:cTn>
                            </p:par>
                            <p:par>
                              <p:cTn id="72" fill="hold">
                                <p:stCondLst>
                                  <p:cond delay="7000"/>
                                </p:stCondLst>
                                <p:childTnLst>
                                  <p:par>
                                    <p:cTn id="73" presetID="53" presetClass="entr" presetSubtype="16" fill="hold" grpId="0" nodeType="afterEffect">
                                      <p:stCondLst>
                                        <p:cond delay="0"/>
                                      </p:stCondLst>
                                      <p:childTnLst>
                                        <p:set>
                                          <p:cBhvr>
                                            <p:cTn id="74" dur="1" fill="hold">
                                              <p:stCondLst>
                                                <p:cond delay="0"/>
                                              </p:stCondLst>
                                            </p:cTn>
                                            <p:tgtEl>
                                              <p:spTgt spid="52">
                                                <p:graphicEl>
                                                  <a:chart seriesIdx="-4" categoryIdx="1" bldStep="category"/>
                                                </p:graphicEl>
                                              </p:spTgt>
                                            </p:tgtEl>
                                            <p:attrNameLst>
                                              <p:attrName>style.visibility</p:attrName>
                                            </p:attrNameLst>
                                          </p:cBhvr>
                                          <p:to>
                                            <p:strVal val="visible"/>
                                          </p:to>
                                        </p:set>
                                        <p:anim calcmode="lin" valueType="num">
                                          <p:cBhvr>
                                            <p:cTn id="75" dur="500" fill="hold"/>
                                            <p:tgtEl>
                                              <p:spTgt spid="52">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76" dur="500" fill="hold"/>
                                            <p:tgtEl>
                                              <p:spTgt spid="52">
                                                <p:graphicEl>
                                                  <a:chart seriesIdx="-4" categoryIdx="1" bldStep="category"/>
                                                </p:graphicEl>
                                              </p:spTgt>
                                            </p:tgtEl>
                                            <p:attrNameLst>
                                              <p:attrName>ppt_h</p:attrName>
                                            </p:attrNameLst>
                                          </p:cBhvr>
                                          <p:tavLst>
                                            <p:tav tm="0">
                                              <p:val>
                                                <p:fltVal val="0"/>
                                              </p:val>
                                            </p:tav>
                                            <p:tav tm="100000">
                                              <p:val>
                                                <p:strVal val="#ppt_h"/>
                                              </p:val>
                                            </p:tav>
                                          </p:tavLst>
                                        </p:anim>
                                        <p:animEffect transition="in" filter="fade">
                                          <p:cBhvr>
                                            <p:cTn id="77" dur="500"/>
                                            <p:tgtEl>
                                              <p:spTgt spid="52">
                                                <p:graphicEl>
                                                  <a:chart seriesIdx="-4" categoryIdx="1" bldStep="category"/>
                                                </p:graphicEl>
                                              </p:spTgt>
                                            </p:tgtEl>
                                          </p:cBhvr>
                                        </p:animEffect>
                                      </p:childTnLst>
                                    </p:cTn>
                                  </p:par>
                                </p:childTnLst>
                              </p:cTn>
                            </p:par>
                            <p:par>
                              <p:cTn id="78" fill="hold">
                                <p:stCondLst>
                                  <p:cond delay="7500"/>
                                </p:stCondLst>
                                <p:childTnLst>
                                  <p:par>
                                    <p:cTn id="79" presetID="22" presetClass="entr" presetSubtype="1" fill="hold" nodeType="after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wipe(up)">
                                          <p:cBhvr>
                                            <p:cTn id="81" dur="500"/>
                                            <p:tgtEl>
                                              <p:spTgt spid="54"/>
                                            </p:tgtEl>
                                          </p:cBhvr>
                                        </p:animEffect>
                                      </p:childTnLst>
                                    </p:cTn>
                                  </p:par>
                                </p:childTnLst>
                              </p:cTn>
                            </p:par>
                            <p:par>
                              <p:cTn id="82" fill="hold">
                                <p:stCondLst>
                                  <p:cond delay="8000"/>
                                </p:stCondLst>
                                <p:childTnLst>
                                  <p:par>
                                    <p:cTn id="83" presetID="53" presetClass="entr" presetSubtype="16" fill="hold" grpId="0" nodeType="afterEffect">
                                      <p:stCondLst>
                                        <p:cond delay="0"/>
                                      </p:stCondLst>
                                      <p:childTnLst>
                                        <p:set>
                                          <p:cBhvr>
                                            <p:cTn id="84" dur="1" fill="hold">
                                              <p:stCondLst>
                                                <p:cond delay="0"/>
                                              </p:stCondLst>
                                            </p:cTn>
                                            <p:tgtEl>
                                              <p:spTgt spid="53"/>
                                            </p:tgtEl>
                                            <p:attrNameLst>
                                              <p:attrName>style.visibility</p:attrName>
                                            </p:attrNameLst>
                                          </p:cBhvr>
                                          <p:to>
                                            <p:strVal val="visible"/>
                                          </p:to>
                                        </p:set>
                                        <p:anim calcmode="lin" valueType="num">
                                          <p:cBhvr>
                                            <p:cTn id="85" dur="500" fill="hold"/>
                                            <p:tgtEl>
                                              <p:spTgt spid="53"/>
                                            </p:tgtEl>
                                            <p:attrNameLst>
                                              <p:attrName>ppt_w</p:attrName>
                                            </p:attrNameLst>
                                          </p:cBhvr>
                                          <p:tavLst>
                                            <p:tav tm="0">
                                              <p:val>
                                                <p:fltVal val="0"/>
                                              </p:val>
                                            </p:tav>
                                            <p:tav tm="100000">
                                              <p:val>
                                                <p:strVal val="#ppt_w"/>
                                              </p:val>
                                            </p:tav>
                                          </p:tavLst>
                                        </p:anim>
                                        <p:anim calcmode="lin" valueType="num">
                                          <p:cBhvr>
                                            <p:cTn id="86" dur="500" fill="hold"/>
                                            <p:tgtEl>
                                              <p:spTgt spid="53"/>
                                            </p:tgtEl>
                                            <p:attrNameLst>
                                              <p:attrName>ppt_h</p:attrName>
                                            </p:attrNameLst>
                                          </p:cBhvr>
                                          <p:tavLst>
                                            <p:tav tm="0">
                                              <p:val>
                                                <p:fltVal val="0"/>
                                              </p:val>
                                            </p:tav>
                                            <p:tav tm="100000">
                                              <p:val>
                                                <p:strVal val="#ppt_h"/>
                                              </p:val>
                                            </p:tav>
                                          </p:tavLst>
                                        </p:anim>
                                        <p:animEffect transition="in" filter="fade">
                                          <p:cBhvr>
                                            <p:cTn id="87" dur="500"/>
                                            <p:tgtEl>
                                              <p:spTgt spid="53"/>
                                            </p:tgtEl>
                                          </p:cBhvr>
                                        </p:animEffect>
                                      </p:childTnLst>
                                    </p:cTn>
                                  </p:par>
                                </p:childTnLst>
                              </p:cTn>
                            </p:par>
                            <p:par>
                              <p:cTn id="88" fill="hold">
                                <p:stCondLst>
                                  <p:cond delay="8500"/>
                                </p:stCondLst>
                                <p:childTnLst>
                                  <p:par>
                                    <p:cTn id="89" presetID="53" presetClass="entr" presetSubtype="16" fill="hold" grpId="0" nodeType="afterEffect">
                                      <p:stCondLst>
                                        <p:cond delay="0"/>
                                      </p:stCondLst>
                                      <p:childTnLst>
                                        <p:set>
                                          <p:cBhvr>
                                            <p:cTn id="90" dur="1" fill="hold">
                                              <p:stCondLst>
                                                <p:cond delay="0"/>
                                              </p:stCondLst>
                                            </p:cTn>
                                            <p:tgtEl>
                                              <p:spTgt spid="55"/>
                                            </p:tgtEl>
                                            <p:attrNameLst>
                                              <p:attrName>style.visibility</p:attrName>
                                            </p:attrNameLst>
                                          </p:cBhvr>
                                          <p:to>
                                            <p:strVal val="visible"/>
                                          </p:to>
                                        </p:set>
                                        <p:anim calcmode="lin" valueType="num">
                                          <p:cBhvr>
                                            <p:cTn id="91" dur="500" fill="hold"/>
                                            <p:tgtEl>
                                              <p:spTgt spid="55"/>
                                            </p:tgtEl>
                                            <p:attrNameLst>
                                              <p:attrName>ppt_w</p:attrName>
                                            </p:attrNameLst>
                                          </p:cBhvr>
                                          <p:tavLst>
                                            <p:tav tm="0">
                                              <p:val>
                                                <p:fltVal val="0"/>
                                              </p:val>
                                            </p:tav>
                                            <p:tav tm="100000">
                                              <p:val>
                                                <p:strVal val="#ppt_w"/>
                                              </p:val>
                                            </p:tav>
                                          </p:tavLst>
                                        </p:anim>
                                        <p:anim calcmode="lin" valueType="num">
                                          <p:cBhvr>
                                            <p:cTn id="92" dur="500" fill="hold"/>
                                            <p:tgtEl>
                                              <p:spTgt spid="55"/>
                                            </p:tgtEl>
                                            <p:attrNameLst>
                                              <p:attrName>ppt_h</p:attrName>
                                            </p:attrNameLst>
                                          </p:cBhvr>
                                          <p:tavLst>
                                            <p:tav tm="0">
                                              <p:val>
                                                <p:fltVal val="0"/>
                                              </p:val>
                                            </p:tav>
                                            <p:tav tm="100000">
                                              <p:val>
                                                <p:strVal val="#ppt_h"/>
                                              </p:val>
                                            </p:tav>
                                          </p:tavLst>
                                        </p:anim>
                                        <p:animEffect transition="in" filter="fade">
                                          <p:cBhvr>
                                            <p:cTn id="93" dur="500"/>
                                            <p:tgtEl>
                                              <p:spTgt spid="55"/>
                                            </p:tgtEl>
                                          </p:cBhvr>
                                        </p:animEffect>
                                      </p:childTnLst>
                                    </p:cTn>
                                  </p:par>
                                </p:childTnLst>
                              </p:cTn>
                            </p:par>
                            <p:par>
                              <p:cTn id="94" fill="hold">
                                <p:stCondLst>
                                  <p:cond delay="9000"/>
                                </p:stCondLst>
                                <p:childTnLst>
                                  <p:par>
                                    <p:cTn id="95" presetID="22" presetClass="entr" presetSubtype="8" fill="hold" grpId="0" nodeType="afterEffect">
                                      <p:stCondLst>
                                        <p:cond delay="0"/>
                                      </p:stCondLst>
                                      <p:childTnLst>
                                        <p:set>
                                          <p:cBhvr>
                                            <p:cTn id="96" dur="1" fill="hold">
                                              <p:stCondLst>
                                                <p:cond delay="0"/>
                                              </p:stCondLst>
                                            </p:cTn>
                                            <p:tgtEl>
                                              <p:spTgt spid="44"/>
                                            </p:tgtEl>
                                            <p:attrNameLst>
                                              <p:attrName>style.visibility</p:attrName>
                                            </p:attrNameLst>
                                          </p:cBhvr>
                                          <p:to>
                                            <p:strVal val="visible"/>
                                          </p:to>
                                        </p:set>
                                        <p:animEffect transition="in" filter="wipe(left)">
                                          <p:cBhvr>
                                            <p:cTn id="97" dur="500"/>
                                            <p:tgtEl>
                                              <p:spTgt spid="44"/>
                                            </p:tgtEl>
                                          </p:cBhvr>
                                        </p:animEffect>
                                      </p:childTnLst>
                                    </p:cTn>
                                  </p:par>
                                </p:childTnLst>
                              </p:cTn>
                            </p:par>
                            <p:par>
                              <p:cTn id="98" fill="hold">
                                <p:stCondLst>
                                  <p:cond delay="9500"/>
                                </p:stCondLst>
                                <p:childTnLst>
                                  <p:par>
                                    <p:cTn id="99" presetID="53" presetClass="entr" presetSubtype="16" fill="hold" grpId="0" nodeType="afterEffect">
                                      <p:stCondLst>
                                        <p:cond delay="0"/>
                                      </p:stCondLst>
                                      <p:childTnLst>
                                        <p:set>
                                          <p:cBhvr>
                                            <p:cTn id="100" dur="1" fill="hold">
                                              <p:stCondLst>
                                                <p:cond delay="0"/>
                                              </p:stCondLst>
                                            </p:cTn>
                                            <p:tgtEl>
                                              <p:spTgt spid="47">
                                                <p:graphicEl>
                                                  <a:chart seriesIdx="-3" categoryIdx="-3" bldStep="gridLegend"/>
                                                </p:graphicEl>
                                              </p:spTgt>
                                            </p:tgtEl>
                                            <p:attrNameLst>
                                              <p:attrName>style.visibility</p:attrName>
                                            </p:attrNameLst>
                                          </p:cBhvr>
                                          <p:to>
                                            <p:strVal val="visible"/>
                                          </p:to>
                                        </p:set>
                                        <p:anim calcmode="lin" valueType="num">
                                          <p:cBhvr>
                                            <p:cTn id="101" dur="500" fill="hold"/>
                                            <p:tgtEl>
                                              <p:spTgt spid="47">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102" dur="500" fill="hold"/>
                                            <p:tgtEl>
                                              <p:spTgt spid="47">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103" dur="500"/>
                                            <p:tgtEl>
                                              <p:spTgt spid="47">
                                                <p:graphicEl>
                                                  <a:chart seriesIdx="-3" categoryIdx="-3" bldStep="gridLegend"/>
                                                </p:graphicEl>
                                              </p:spTgt>
                                            </p:tgtEl>
                                          </p:cBhvr>
                                        </p:animEffect>
                                      </p:childTnLst>
                                    </p:cTn>
                                  </p:par>
                                </p:childTnLst>
                              </p:cTn>
                            </p:par>
                            <p:par>
                              <p:cTn id="104" fill="hold">
                                <p:stCondLst>
                                  <p:cond delay="10000"/>
                                </p:stCondLst>
                                <p:childTnLst>
                                  <p:par>
                                    <p:cTn id="105" presetID="53" presetClass="entr" presetSubtype="16" fill="hold" grpId="0" nodeType="afterEffect">
                                      <p:stCondLst>
                                        <p:cond delay="0"/>
                                      </p:stCondLst>
                                      <p:childTnLst>
                                        <p:set>
                                          <p:cBhvr>
                                            <p:cTn id="106" dur="1" fill="hold">
                                              <p:stCondLst>
                                                <p:cond delay="0"/>
                                              </p:stCondLst>
                                            </p:cTn>
                                            <p:tgtEl>
                                              <p:spTgt spid="47">
                                                <p:graphicEl>
                                                  <a:chart seriesIdx="-4" categoryIdx="0" bldStep="category"/>
                                                </p:graphicEl>
                                              </p:spTgt>
                                            </p:tgtEl>
                                            <p:attrNameLst>
                                              <p:attrName>style.visibility</p:attrName>
                                            </p:attrNameLst>
                                          </p:cBhvr>
                                          <p:to>
                                            <p:strVal val="visible"/>
                                          </p:to>
                                        </p:set>
                                        <p:anim calcmode="lin" valueType="num">
                                          <p:cBhvr>
                                            <p:cTn id="107" dur="500" fill="hold"/>
                                            <p:tgtEl>
                                              <p:spTgt spid="47">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108" dur="500" fill="hold"/>
                                            <p:tgtEl>
                                              <p:spTgt spid="47">
                                                <p:graphicEl>
                                                  <a:chart seriesIdx="-4" categoryIdx="0" bldStep="category"/>
                                                </p:graphicEl>
                                              </p:spTgt>
                                            </p:tgtEl>
                                            <p:attrNameLst>
                                              <p:attrName>ppt_h</p:attrName>
                                            </p:attrNameLst>
                                          </p:cBhvr>
                                          <p:tavLst>
                                            <p:tav tm="0">
                                              <p:val>
                                                <p:fltVal val="0"/>
                                              </p:val>
                                            </p:tav>
                                            <p:tav tm="100000">
                                              <p:val>
                                                <p:strVal val="#ppt_h"/>
                                              </p:val>
                                            </p:tav>
                                          </p:tavLst>
                                        </p:anim>
                                        <p:animEffect transition="in" filter="fade">
                                          <p:cBhvr>
                                            <p:cTn id="109" dur="500"/>
                                            <p:tgtEl>
                                              <p:spTgt spid="47">
                                                <p:graphicEl>
                                                  <a:chart seriesIdx="-4" categoryIdx="0" bldStep="category"/>
                                                </p:graphicEl>
                                              </p:spTgt>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47">
                                                <p:graphicEl>
                                                  <a:chart seriesIdx="-4" categoryIdx="1" bldStep="category"/>
                                                </p:graphicEl>
                                              </p:spTgt>
                                            </p:tgtEl>
                                            <p:attrNameLst>
                                              <p:attrName>style.visibility</p:attrName>
                                            </p:attrNameLst>
                                          </p:cBhvr>
                                          <p:to>
                                            <p:strVal val="visible"/>
                                          </p:to>
                                        </p:set>
                                        <p:anim calcmode="lin" valueType="num">
                                          <p:cBhvr>
                                            <p:cTn id="113" dur="500" fill="hold"/>
                                            <p:tgtEl>
                                              <p:spTgt spid="47">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114" dur="500" fill="hold"/>
                                            <p:tgtEl>
                                              <p:spTgt spid="47">
                                                <p:graphicEl>
                                                  <a:chart seriesIdx="-4" categoryIdx="1" bldStep="category"/>
                                                </p:graphicEl>
                                              </p:spTgt>
                                            </p:tgtEl>
                                            <p:attrNameLst>
                                              <p:attrName>ppt_h</p:attrName>
                                            </p:attrNameLst>
                                          </p:cBhvr>
                                          <p:tavLst>
                                            <p:tav tm="0">
                                              <p:val>
                                                <p:fltVal val="0"/>
                                              </p:val>
                                            </p:tav>
                                            <p:tav tm="100000">
                                              <p:val>
                                                <p:strVal val="#ppt_h"/>
                                              </p:val>
                                            </p:tav>
                                          </p:tavLst>
                                        </p:anim>
                                        <p:animEffect transition="in" filter="fade">
                                          <p:cBhvr>
                                            <p:cTn id="115" dur="500"/>
                                            <p:tgtEl>
                                              <p:spTgt spid="47">
                                                <p:graphicEl>
                                                  <a:chart seriesIdx="-4" categoryIdx="1" bldStep="category"/>
                                                </p:graphicEl>
                                              </p:spTgt>
                                            </p:tgtEl>
                                          </p:cBhvr>
                                        </p:animEffect>
                                      </p:childTnLst>
                                    </p:cTn>
                                  </p:par>
                                </p:childTnLst>
                              </p:cTn>
                            </p:par>
                            <p:par>
                              <p:cTn id="116" fill="hold">
                                <p:stCondLst>
                                  <p:cond delay="11000"/>
                                </p:stCondLst>
                                <p:childTnLst>
                                  <p:par>
                                    <p:cTn id="117" presetID="22" presetClass="entr" presetSubtype="1" fill="hold" nodeType="afterEffect">
                                      <p:stCondLst>
                                        <p:cond delay="0"/>
                                      </p:stCondLst>
                                      <p:childTnLst>
                                        <p:set>
                                          <p:cBhvr>
                                            <p:cTn id="118" dur="1" fill="hold">
                                              <p:stCondLst>
                                                <p:cond delay="0"/>
                                              </p:stCondLst>
                                            </p:cTn>
                                            <p:tgtEl>
                                              <p:spTgt spid="51"/>
                                            </p:tgtEl>
                                            <p:attrNameLst>
                                              <p:attrName>style.visibility</p:attrName>
                                            </p:attrNameLst>
                                          </p:cBhvr>
                                          <p:to>
                                            <p:strVal val="visible"/>
                                          </p:to>
                                        </p:set>
                                        <p:animEffect transition="in" filter="wipe(up)">
                                          <p:cBhvr>
                                            <p:cTn id="119" dur="500"/>
                                            <p:tgtEl>
                                              <p:spTgt spid="51"/>
                                            </p:tgtEl>
                                          </p:cBhvr>
                                        </p:animEffect>
                                      </p:childTnLst>
                                    </p:cTn>
                                  </p:par>
                                </p:childTnLst>
                              </p:cTn>
                            </p:par>
                            <p:par>
                              <p:cTn id="120" fill="hold">
                                <p:stCondLst>
                                  <p:cond delay="11500"/>
                                </p:stCondLst>
                                <p:childTnLst>
                                  <p:par>
                                    <p:cTn id="121" presetID="53" presetClass="entr" presetSubtype="16" fill="hold" grpId="0" nodeType="afterEffect">
                                      <p:stCondLst>
                                        <p:cond delay="0"/>
                                      </p:stCondLst>
                                      <p:childTnLst>
                                        <p:set>
                                          <p:cBhvr>
                                            <p:cTn id="122" dur="1" fill="hold">
                                              <p:stCondLst>
                                                <p:cond delay="0"/>
                                              </p:stCondLst>
                                            </p:cTn>
                                            <p:tgtEl>
                                              <p:spTgt spid="50"/>
                                            </p:tgtEl>
                                            <p:attrNameLst>
                                              <p:attrName>style.visibility</p:attrName>
                                            </p:attrNameLst>
                                          </p:cBhvr>
                                          <p:to>
                                            <p:strVal val="visible"/>
                                          </p:to>
                                        </p:set>
                                        <p:anim calcmode="lin" valueType="num">
                                          <p:cBhvr>
                                            <p:cTn id="123" dur="500" fill="hold"/>
                                            <p:tgtEl>
                                              <p:spTgt spid="50"/>
                                            </p:tgtEl>
                                            <p:attrNameLst>
                                              <p:attrName>ppt_w</p:attrName>
                                            </p:attrNameLst>
                                          </p:cBhvr>
                                          <p:tavLst>
                                            <p:tav tm="0">
                                              <p:val>
                                                <p:fltVal val="0"/>
                                              </p:val>
                                            </p:tav>
                                            <p:tav tm="100000">
                                              <p:val>
                                                <p:strVal val="#ppt_w"/>
                                              </p:val>
                                            </p:tav>
                                          </p:tavLst>
                                        </p:anim>
                                        <p:anim calcmode="lin" valueType="num">
                                          <p:cBhvr>
                                            <p:cTn id="124" dur="500" fill="hold"/>
                                            <p:tgtEl>
                                              <p:spTgt spid="50"/>
                                            </p:tgtEl>
                                            <p:attrNameLst>
                                              <p:attrName>ppt_h</p:attrName>
                                            </p:attrNameLst>
                                          </p:cBhvr>
                                          <p:tavLst>
                                            <p:tav tm="0">
                                              <p:val>
                                                <p:fltVal val="0"/>
                                              </p:val>
                                            </p:tav>
                                            <p:tav tm="100000">
                                              <p:val>
                                                <p:strVal val="#ppt_h"/>
                                              </p:val>
                                            </p:tav>
                                          </p:tavLst>
                                        </p:anim>
                                        <p:animEffect transition="in" filter="fade">
                                          <p:cBhvr>
                                            <p:cTn id="125" dur="500"/>
                                            <p:tgtEl>
                                              <p:spTgt spid="50"/>
                                            </p:tgtEl>
                                          </p:cBhvr>
                                        </p:animEffect>
                                      </p:childTnLst>
                                    </p:cTn>
                                  </p:par>
                                </p:childTnLst>
                              </p:cTn>
                            </p:par>
                            <p:par>
                              <p:cTn id="126" fill="hold">
                                <p:stCondLst>
                                  <p:cond delay="12000"/>
                                </p:stCondLst>
                                <p:childTnLst>
                                  <p:par>
                                    <p:cTn id="127" presetID="53" presetClass="entr" presetSubtype="16" fill="hold" grpId="0" nodeType="after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childTnLst>
                              </p:cTn>
                            </p:par>
                            <p:par>
                              <p:cTn id="132" fill="hold">
                                <p:stCondLst>
                                  <p:cond delay="12500"/>
                                </p:stCondLst>
                                <p:childTnLst>
                                  <p:par>
                                    <p:cTn id="133" presetID="22" presetClass="entr" presetSubtype="8" fill="hold" grpId="0" nodeType="afterEffect">
                                      <p:stCondLst>
                                        <p:cond delay="0"/>
                                      </p:stCondLst>
                                      <p:childTnLst>
                                        <p:set>
                                          <p:cBhvr>
                                            <p:cTn id="134" dur="1" fill="hold">
                                              <p:stCondLst>
                                                <p:cond delay="0"/>
                                              </p:stCondLst>
                                            </p:cTn>
                                            <p:tgtEl>
                                              <p:spTgt spid="57"/>
                                            </p:tgtEl>
                                            <p:attrNameLst>
                                              <p:attrName>style.visibility</p:attrName>
                                            </p:attrNameLst>
                                          </p:cBhvr>
                                          <p:to>
                                            <p:strVal val="visible"/>
                                          </p:to>
                                        </p:set>
                                        <p:animEffect transition="in" filter="wipe(left)">
                                          <p:cBhvr>
                                            <p:cTn id="135" dur="500"/>
                                            <p:tgtEl>
                                              <p:spTgt spid="57"/>
                                            </p:tgtEl>
                                          </p:cBhvr>
                                        </p:animEffect>
                                      </p:childTnLst>
                                    </p:cTn>
                                  </p:par>
                                </p:childTnLst>
                              </p:cTn>
                            </p:par>
                            <p:par>
                              <p:cTn id="136" fill="hold">
                                <p:stCondLst>
                                  <p:cond delay="13000"/>
                                </p:stCondLst>
                                <p:childTnLst>
                                  <p:par>
                                    <p:cTn id="137" presetID="53" presetClass="entr" presetSubtype="16" fill="hold" grpId="0" nodeType="afterEffect">
                                      <p:stCondLst>
                                        <p:cond delay="0"/>
                                      </p:stCondLst>
                                      <p:childTnLst>
                                        <p:set>
                                          <p:cBhvr>
                                            <p:cTn id="138" dur="1" fill="hold">
                                              <p:stCondLst>
                                                <p:cond delay="0"/>
                                              </p:stCondLst>
                                            </p:cTn>
                                            <p:tgtEl>
                                              <p:spTgt spid="58">
                                                <p:graphicEl>
                                                  <a:chart seriesIdx="-3" categoryIdx="-3" bldStep="gridLegend"/>
                                                </p:graphicEl>
                                              </p:spTgt>
                                            </p:tgtEl>
                                            <p:attrNameLst>
                                              <p:attrName>style.visibility</p:attrName>
                                            </p:attrNameLst>
                                          </p:cBhvr>
                                          <p:to>
                                            <p:strVal val="visible"/>
                                          </p:to>
                                        </p:set>
                                        <p:anim calcmode="lin" valueType="num">
                                          <p:cBhvr>
                                            <p:cTn id="139" dur="500" fill="hold"/>
                                            <p:tgtEl>
                                              <p:spTgt spid="58">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140" dur="500" fill="hold"/>
                                            <p:tgtEl>
                                              <p:spTgt spid="58">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141" dur="500"/>
                                            <p:tgtEl>
                                              <p:spTgt spid="58">
                                                <p:graphicEl>
                                                  <a:chart seriesIdx="-3" categoryIdx="-3" bldStep="gridLegend"/>
                                                </p:graphicEl>
                                              </p:spTgt>
                                            </p:tgtEl>
                                          </p:cBhvr>
                                        </p:animEffect>
                                      </p:childTnLst>
                                    </p:cTn>
                                  </p:par>
                                </p:childTnLst>
                              </p:cTn>
                            </p:par>
                            <p:par>
                              <p:cTn id="142" fill="hold">
                                <p:stCondLst>
                                  <p:cond delay="13500"/>
                                </p:stCondLst>
                                <p:childTnLst>
                                  <p:par>
                                    <p:cTn id="143" presetID="53" presetClass="entr" presetSubtype="16" fill="hold" grpId="0" nodeType="afterEffect">
                                      <p:stCondLst>
                                        <p:cond delay="0"/>
                                      </p:stCondLst>
                                      <p:childTnLst>
                                        <p:set>
                                          <p:cBhvr>
                                            <p:cTn id="144" dur="1" fill="hold">
                                              <p:stCondLst>
                                                <p:cond delay="0"/>
                                              </p:stCondLst>
                                            </p:cTn>
                                            <p:tgtEl>
                                              <p:spTgt spid="58">
                                                <p:graphicEl>
                                                  <a:chart seriesIdx="-4" categoryIdx="0" bldStep="category"/>
                                                </p:graphicEl>
                                              </p:spTgt>
                                            </p:tgtEl>
                                            <p:attrNameLst>
                                              <p:attrName>style.visibility</p:attrName>
                                            </p:attrNameLst>
                                          </p:cBhvr>
                                          <p:to>
                                            <p:strVal val="visible"/>
                                          </p:to>
                                        </p:set>
                                        <p:anim calcmode="lin" valueType="num">
                                          <p:cBhvr>
                                            <p:cTn id="145" dur="500" fill="hold"/>
                                            <p:tgtEl>
                                              <p:spTgt spid="58">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146" dur="500" fill="hold"/>
                                            <p:tgtEl>
                                              <p:spTgt spid="58">
                                                <p:graphicEl>
                                                  <a:chart seriesIdx="-4" categoryIdx="0" bldStep="category"/>
                                                </p:graphicEl>
                                              </p:spTgt>
                                            </p:tgtEl>
                                            <p:attrNameLst>
                                              <p:attrName>ppt_h</p:attrName>
                                            </p:attrNameLst>
                                          </p:cBhvr>
                                          <p:tavLst>
                                            <p:tav tm="0">
                                              <p:val>
                                                <p:fltVal val="0"/>
                                              </p:val>
                                            </p:tav>
                                            <p:tav tm="100000">
                                              <p:val>
                                                <p:strVal val="#ppt_h"/>
                                              </p:val>
                                            </p:tav>
                                          </p:tavLst>
                                        </p:anim>
                                        <p:animEffect transition="in" filter="fade">
                                          <p:cBhvr>
                                            <p:cTn id="147" dur="500"/>
                                            <p:tgtEl>
                                              <p:spTgt spid="58">
                                                <p:graphicEl>
                                                  <a:chart seriesIdx="-4" categoryIdx="0" bldStep="category"/>
                                                </p:graphicEl>
                                              </p:spTgt>
                                            </p:tgtEl>
                                          </p:cBhvr>
                                        </p:animEffect>
                                      </p:childTnLst>
                                    </p:cTn>
                                  </p:par>
                                </p:childTnLst>
                              </p:cTn>
                            </p:par>
                            <p:par>
                              <p:cTn id="148" fill="hold">
                                <p:stCondLst>
                                  <p:cond delay="14000"/>
                                </p:stCondLst>
                                <p:childTnLst>
                                  <p:par>
                                    <p:cTn id="149" presetID="53" presetClass="entr" presetSubtype="16" fill="hold" grpId="0" nodeType="afterEffect">
                                      <p:stCondLst>
                                        <p:cond delay="0"/>
                                      </p:stCondLst>
                                      <p:childTnLst>
                                        <p:set>
                                          <p:cBhvr>
                                            <p:cTn id="150" dur="1" fill="hold">
                                              <p:stCondLst>
                                                <p:cond delay="0"/>
                                              </p:stCondLst>
                                            </p:cTn>
                                            <p:tgtEl>
                                              <p:spTgt spid="58">
                                                <p:graphicEl>
                                                  <a:chart seriesIdx="-4" categoryIdx="1" bldStep="category"/>
                                                </p:graphicEl>
                                              </p:spTgt>
                                            </p:tgtEl>
                                            <p:attrNameLst>
                                              <p:attrName>style.visibility</p:attrName>
                                            </p:attrNameLst>
                                          </p:cBhvr>
                                          <p:to>
                                            <p:strVal val="visible"/>
                                          </p:to>
                                        </p:set>
                                        <p:anim calcmode="lin" valueType="num">
                                          <p:cBhvr>
                                            <p:cTn id="151" dur="500" fill="hold"/>
                                            <p:tgtEl>
                                              <p:spTgt spid="58">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152" dur="500" fill="hold"/>
                                            <p:tgtEl>
                                              <p:spTgt spid="58">
                                                <p:graphicEl>
                                                  <a:chart seriesIdx="-4" categoryIdx="1" bldStep="category"/>
                                                </p:graphicEl>
                                              </p:spTgt>
                                            </p:tgtEl>
                                            <p:attrNameLst>
                                              <p:attrName>ppt_h</p:attrName>
                                            </p:attrNameLst>
                                          </p:cBhvr>
                                          <p:tavLst>
                                            <p:tav tm="0">
                                              <p:val>
                                                <p:fltVal val="0"/>
                                              </p:val>
                                            </p:tav>
                                            <p:tav tm="100000">
                                              <p:val>
                                                <p:strVal val="#ppt_h"/>
                                              </p:val>
                                            </p:tav>
                                          </p:tavLst>
                                        </p:anim>
                                        <p:animEffect transition="in" filter="fade">
                                          <p:cBhvr>
                                            <p:cTn id="153" dur="500"/>
                                            <p:tgtEl>
                                              <p:spTgt spid="58">
                                                <p:graphicEl>
                                                  <a:chart seriesIdx="-4" categoryIdx="1" bldStep="category"/>
                                                </p:graphicEl>
                                              </p:spTgt>
                                            </p:tgtEl>
                                          </p:cBhvr>
                                        </p:animEffect>
                                      </p:childTnLst>
                                    </p:cTn>
                                  </p:par>
                                </p:childTnLst>
                              </p:cTn>
                            </p:par>
                            <p:par>
                              <p:cTn id="154" fill="hold">
                                <p:stCondLst>
                                  <p:cond delay="14500"/>
                                </p:stCondLst>
                                <p:childTnLst>
                                  <p:par>
                                    <p:cTn id="155" presetID="22" presetClass="entr" presetSubtype="1" fill="hold" nodeType="afterEffect">
                                      <p:stCondLst>
                                        <p:cond delay="0"/>
                                      </p:stCondLst>
                                      <p:childTnLst>
                                        <p:set>
                                          <p:cBhvr>
                                            <p:cTn id="156" dur="1" fill="hold">
                                              <p:stCondLst>
                                                <p:cond delay="0"/>
                                              </p:stCondLst>
                                            </p:cTn>
                                            <p:tgtEl>
                                              <p:spTgt spid="60"/>
                                            </p:tgtEl>
                                            <p:attrNameLst>
                                              <p:attrName>style.visibility</p:attrName>
                                            </p:attrNameLst>
                                          </p:cBhvr>
                                          <p:to>
                                            <p:strVal val="visible"/>
                                          </p:to>
                                        </p:set>
                                        <p:animEffect transition="in" filter="wipe(up)">
                                          <p:cBhvr>
                                            <p:cTn id="157" dur="500"/>
                                            <p:tgtEl>
                                              <p:spTgt spid="60"/>
                                            </p:tgtEl>
                                          </p:cBhvr>
                                        </p:animEffect>
                                      </p:childTnLst>
                                    </p:cTn>
                                  </p:par>
                                </p:childTnLst>
                              </p:cTn>
                            </p:par>
                            <p:par>
                              <p:cTn id="158" fill="hold">
                                <p:stCondLst>
                                  <p:cond delay="15000"/>
                                </p:stCondLst>
                                <p:childTnLst>
                                  <p:par>
                                    <p:cTn id="159" presetID="53" presetClass="entr" presetSubtype="16" fill="hold" grpId="0" nodeType="afterEffect">
                                      <p:stCondLst>
                                        <p:cond delay="0"/>
                                      </p:stCondLst>
                                      <p:childTnLst>
                                        <p:set>
                                          <p:cBhvr>
                                            <p:cTn id="160" dur="1" fill="hold">
                                              <p:stCondLst>
                                                <p:cond delay="0"/>
                                              </p:stCondLst>
                                            </p:cTn>
                                            <p:tgtEl>
                                              <p:spTgt spid="59"/>
                                            </p:tgtEl>
                                            <p:attrNameLst>
                                              <p:attrName>style.visibility</p:attrName>
                                            </p:attrNameLst>
                                          </p:cBhvr>
                                          <p:to>
                                            <p:strVal val="visible"/>
                                          </p:to>
                                        </p:set>
                                        <p:anim calcmode="lin" valueType="num">
                                          <p:cBhvr>
                                            <p:cTn id="161" dur="500" fill="hold"/>
                                            <p:tgtEl>
                                              <p:spTgt spid="59"/>
                                            </p:tgtEl>
                                            <p:attrNameLst>
                                              <p:attrName>ppt_w</p:attrName>
                                            </p:attrNameLst>
                                          </p:cBhvr>
                                          <p:tavLst>
                                            <p:tav tm="0">
                                              <p:val>
                                                <p:fltVal val="0"/>
                                              </p:val>
                                            </p:tav>
                                            <p:tav tm="100000">
                                              <p:val>
                                                <p:strVal val="#ppt_w"/>
                                              </p:val>
                                            </p:tav>
                                          </p:tavLst>
                                        </p:anim>
                                        <p:anim calcmode="lin" valueType="num">
                                          <p:cBhvr>
                                            <p:cTn id="162" dur="500" fill="hold"/>
                                            <p:tgtEl>
                                              <p:spTgt spid="59"/>
                                            </p:tgtEl>
                                            <p:attrNameLst>
                                              <p:attrName>ppt_h</p:attrName>
                                            </p:attrNameLst>
                                          </p:cBhvr>
                                          <p:tavLst>
                                            <p:tav tm="0">
                                              <p:val>
                                                <p:fltVal val="0"/>
                                              </p:val>
                                            </p:tav>
                                            <p:tav tm="100000">
                                              <p:val>
                                                <p:strVal val="#ppt_h"/>
                                              </p:val>
                                            </p:tav>
                                          </p:tavLst>
                                        </p:anim>
                                        <p:animEffect transition="in" filter="fade">
                                          <p:cBhvr>
                                            <p:cTn id="163" dur="500"/>
                                            <p:tgtEl>
                                              <p:spTgt spid="59"/>
                                            </p:tgtEl>
                                          </p:cBhvr>
                                        </p:animEffect>
                                      </p:childTnLst>
                                    </p:cTn>
                                  </p:par>
                                </p:childTnLst>
                              </p:cTn>
                            </p:par>
                            <p:par>
                              <p:cTn id="164" fill="hold">
                                <p:stCondLst>
                                  <p:cond delay="15500"/>
                                </p:stCondLst>
                                <p:childTnLst>
                                  <p:par>
                                    <p:cTn id="165" presetID="53" presetClass="entr" presetSubtype="16" fill="hold" grpId="0" nodeType="afterEffect">
                                      <p:stCondLst>
                                        <p:cond delay="0"/>
                                      </p:stCondLst>
                                      <p:childTnLst>
                                        <p:set>
                                          <p:cBhvr>
                                            <p:cTn id="166" dur="1" fill="hold">
                                              <p:stCondLst>
                                                <p:cond delay="0"/>
                                              </p:stCondLst>
                                            </p:cTn>
                                            <p:tgtEl>
                                              <p:spTgt spid="61"/>
                                            </p:tgtEl>
                                            <p:attrNameLst>
                                              <p:attrName>style.visibility</p:attrName>
                                            </p:attrNameLst>
                                          </p:cBhvr>
                                          <p:to>
                                            <p:strVal val="visible"/>
                                          </p:to>
                                        </p:set>
                                        <p:anim calcmode="lin" valueType="num">
                                          <p:cBhvr>
                                            <p:cTn id="167" dur="500" fill="hold"/>
                                            <p:tgtEl>
                                              <p:spTgt spid="61"/>
                                            </p:tgtEl>
                                            <p:attrNameLst>
                                              <p:attrName>ppt_w</p:attrName>
                                            </p:attrNameLst>
                                          </p:cBhvr>
                                          <p:tavLst>
                                            <p:tav tm="0">
                                              <p:val>
                                                <p:fltVal val="0"/>
                                              </p:val>
                                            </p:tav>
                                            <p:tav tm="100000">
                                              <p:val>
                                                <p:strVal val="#ppt_w"/>
                                              </p:val>
                                            </p:tav>
                                          </p:tavLst>
                                        </p:anim>
                                        <p:anim calcmode="lin" valueType="num">
                                          <p:cBhvr>
                                            <p:cTn id="168" dur="500" fill="hold"/>
                                            <p:tgtEl>
                                              <p:spTgt spid="61"/>
                                            </p:tgtEl>
                                            <p:attrNameLst>
                                              <p:attrName>ppt_h</p:attrName>
                                            </p:attrNameLst>
                                          </p:cBhvr>
                                          <p:tavLst>
                                            <p:tav tm="0">
                                              <p:val>
                                                <p:fltVal val="0"/>
                                              </p:val>
                                            </p:tav>
                                            <p:tav tm="100000">
                                              <p:val>
                                                <p:strVal val="#ppt_h"/>
                                              </p:val>
                                            </p:tav>
                                          </p:tavLst>
                                        </p:anim>
                                        <p:animEffect transition="in" filter="fade">
                                          <p:cBhvr>
                                            <p:cTn id="169"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Graphic spid="20" grpId="0">
            <p:bldSub>
              <a:bldChart bld="category"/>
            </p:bldSub>
          </p:bldGraphic>
          <p:bldP spid="32" grpId="0"/>
          <p:bldP spid="48" grpId="0"/>
          <p:bldP spid="49" grpId="0" animBg="1"/>
          <p:bldGraphic spid="52" grpId="0">
            <p:bldSub>
              <a:bldChart bld="category"/>
            </p:bldSub>
          </p:bldGraphic>
          <p:bldP spid="53" grpId="0"/>
          <p:bldP spid="55" grpId="0"/>
          <p:bldP spid="38" grpId="0" animBg="1"/>
          <p:bldP spid="42" grpId="0"/>
          <p:bldP spid="43" grpId="0" animBg="1"/>
          <p:bldP spid="44" grpId="0" animBg="1"/>
          <p:bldGraphic spid="47" grpId="0">
            <p:bldSub>
              <a:bldChart bld="category"/>
            </p:bldSub>
          </p:bldGraphic>
          <p:bldP spid="50" grpId="0"/>
          <p:bldP spid="56" grpId="0"/>
          <p:bldP spid="57" grpId="0" animBg="1"/>
          <p:bldGraphic spid="58" grpId="0">
            <p:bldSub>
              <a:bldChart bld="category"/>
            </p:bldSub>
          </p:bldGraphic>
          <p:bldP spid="59" grpId="0"/>
          <p:bldP spid="6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6" name="Rectangle 1035"/>
          <p:cNvSpPr/>
          <p:nvPr/>
        </p:nvSpPr>
        <p:spPr>
          <a:xfrm>
            <a:off x="3304944"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2837400"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395536" y="116632"/>
            <a:ext cx="2880320" cy="584775"/>
          </a:xfrm>
          <a:prstGeom prst="rect">
            <a:avLst/>
          </a:prstGeom>
          <a:noFill/>
        </p:spPr>
        <p:txBody>
          <a:bodyPr wrap="square">
            <a:spAutoFit/>
          </a:bodyPr>
          <a:lstStyle/>
          <a:p>
            <a:pPr algn="r"/>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/STATS ANALYSIS</a:t>
            </a:r>
            <a:endParaRPr lang="ms-MY" sz="3600" dirty="0">
              <a:solidFill>
                <a:schemeClr val="bg1"/>
              </a:solidFill>
              <a:latin typeface="Ostrich Sans" pitchFamily="2" charset="0"/>
            </a:endParaRPr>
          </a:p>
        </p:txBody>
      </p:sp>
      <p:sp>
        <p:nvSpPr>
          <p:cNvPr id="23" name="TextBox 22"/>
          <p:cNvSpPr txBox="1"/>
          <p:nvPr/>
        </p:nvSpPr>
        <p:spPr>
          <a:xfrm>
            <a:off x="3808669"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graphicFrame>
        <p:nvGraphicFramePr>
          <p:cNvPr id="40" name="Chart 39"/>
          <p:cNvGraphicFramePr/>
          <p:nvPr>
            <p:extLst>
              <p:ext uri="{D42A27DB-BD31-4B8C-83A1-F6EECF244321}">
                <p14:modId xmlns:p14="http://schemas.microsoft.com/office/powerpoint/2010/main" val="68330610"/>
              </p:ext>
            </p:extLst>
          </p:nvPr>
        </p:nvGraphicFramePr>
        <p:xfrm>
          <a:off x="760209" y="1268144"/>
          <a:ext cx="6276295" cy="4392488"/>
        </p:xfrm>
        <a:graphic>
          <a:graphicData uri="http://schemas.openxmlformats.org/drawingml/2006/chart">
            <c:chart xmlns:c="http://schemas.openxmlformats.org/drawingml/2006/chart" xmlns:r="http://schemas.openxmlformats.org/officeDocument/2006/relationships" r:id="rId2"/>
          </a:graphicData>
        </a:graphic>
      </p:graphicFrame>
      <p:sp>
        <p:nvSpPr>
          <p:cNvPr id="43" name="Content Placeholder 10"/>
          <p:cNvSpPr txBox="1">
            <a:spLocks/>
          </p:cNvSpPr>
          <p:nvPr/>
        </p:nvSpPr>
        <p:spPr>
          <a:xfrm>
            <a:off x="6400968" y="2909076"/>
            <a:ext cx="1843440" cy="1528036"/>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itchFamily="34" charset="0"/>
              <a:buChar char="•"/>
            </a:pPr>
            <a:r>
              <a:rPr lang="en-US" sz="1100" dirty="0">
                <a:solidFill>
                  <a:schemeClr val="tx1">
                    <a:lumMod val="75000"/>
                    <a:lumOff val="25000"/>
                  </a:schemeClr>
                </a:solidFill>
                <a:latin typeface="Candara" pitchFamily="34" charset="0"/>
              </a:rPr>
              <a:t>Persona </a:t>
            </a:r>
            <a:r>
              <a:rPr lang="en-US" sz="1100" dirty="0" smtClean="0">
                <a:solidFill>
                  <a:schemeClr val="tx1">
                    <a:lumMod val="75000"/>
                    <a:lumOff val="25000"/>
                  </a:schemeClr>
                </a:solidFill>
                <a:latin typeface="Candara" pitchFamily="34" charset="0"/>
              </a:rPr>
              <a:t>Development,</a:t>
            </a:r>
          </a:p>
          <a:p>
            <a:pPr marL="171450" indent="-171450" algn="l">
              <a:buFont typeface="Arial" pitchFamily="34" charset="0"/>
              <a:buChar char="•"/>
            </a:pPr>
            <a:r>
              <a:rPr lang="en-US" sz="1100" dirty="0" smtClean="0">
                <a:solidFill>
                  <a:schemeClr val="tx1">
                    <a:lumMod val="75000"/>
                    <a:lumOff val="25000"/>
                  </a:schemeClr>
                </a:solidFill>
                <a:latin typeface="Candara" pitchFamily="34" charset="0"/>
              </a:rPr>
              <a:t>Information</a:t>
            </a:r>
          </a:p>
          <a:p>
            <a:pPr marL="171450" indent="-171450" algn="l">
              <a:buFont typeface="Arial" pitchFamily="34" charset="0"/>
              <a:buChar char="•"/>
            </a:pPr>
            <a:r>
              <a:rPr lang="en-US" sz="1100" dirty="0" smtClean="0">
                <a:solidFill>
                  <a:schemeClr val="tx1">
                    <a:lumMod val="75000"/>
                    <a:lumOff val="25000"/>
                  </a:schemeClr>
                </a:solidFill>
                <a:latin typeface="Candara" pitchFamily="34" charset="0"/>
              </a:rPr>
              <a:t>Architecture</a:t>
            </a:r>
            <a:r>
              <a:rPr lang="en-US" sz="1100" dirty="0">
                <a:solidFill>
                  <a:schemeClr val="tx1">
                    <a:lumMod val="75000"/>
                    <a:lumOff val="25000"/>
                  </a:schemeClr>
                </a:solidFill>
                <a:latin typeface="Candara" pitchFamily="34" charset="0"/>
              </a:rPr>
              <a:t>, </a:t>
            </a:r>
            <a:r>
              <a:rPr lang="en-US" sz="1100" dirty="0" smtClean="0">
                <a:solidFill>
                  <a:schemeClr val="tx1">
                    <a:lumMod val="75000"/>
                    <a:lumOff val="25000"/>
                  </a:schemeClr>
                </a:solidFill>
                <a:latin typeface="Candara" pitchFamily="34" charset="0"/>
              </a:rPr>
              <a:t>Interaction</a:t>
            </a:r>
          </a:p>
          <a:p>
            <a:pPr marL="171450" indent="-171450" algn="l">
              <a:buFont typeface="Arial" pitchFamily="34" charset="0"/>
              <a:buChar char="•"/>
            </a:pPr>
            <a:r>
              <a:rPr lang="en-US" sz="1100" dirty="0" smtClean="0">
                <a:solidFill>
                  <a:schemeClr val="tx1">
                    <a:lumMod val="75000"/>
                    <a:lumOff val="25000"/>
                  </a:schemeClr>
                </a:solidFill>
                <a:latin typeface="Candara" pitchFamily="34" charset="0"/>
              </a:rPr>
              <a:t>Design</a:t>
            </a:r>
            <a:r>
              <a:rPr lang="en-US" sz="1100" dirty="0">
                <a:solidFill>
                  <a:schemeClr val="tx1">
                    <a:lumMod val="75000"/>
                    <a:lumOff val="25000"/>
                  </a:schemeClr>
                </a:solidFill>
                <a:latin typeface="Candara" pitchFamily="34" charset="0"/>
              </a:rPr>
              <a:t>, </a:t>
            </a:r>
            <a:r>
              <a:rPr lang="en-US" sz="1100" dirty="0" smtClean="0">
                <a:solidFill>
                  <a:schemeClr val="tx1">
                    <a:lumMod val="75000"/>
                    <a:lumOff val="25000"/>
                  </a:schemeClr>
                </a:solidFill>
                <a:latin typeface="Candara" pitchFamily="34" charset="0"/>
              </a:rPr>
              <a:t>Usability</a:t>
            </a:r>
          </a:p>
          <a:p>
            <a:pPr marL="171450" indent="-171450" algn="l">
              <a:buFont typeface="Arial" pitchFamily="34" charset="0"/>
              <a:buChar char="•"/>
            </a:pPr>
            <a:r>
              <a:rPr lang="en-US" sz="1100" dirty="0" smtClean="0">
                <a:solidFill>
                  <a:schemeClr val="tx1">
                    <a:lumMod val="75000"/>
                    <a:lumOff val="25000"/>
                  </a:schemeClr>
                </a:solidFill>
                <a:latin typeface="Candara" pitchFamily="34" charset="0"/>
              </a:rPr>
              <a:t>Testing</a:t>
            </a:r>
            <a:r>
              <a:rPr lang="en-US" sz="1100" dirty="0">
                <a:solidFill>
                  <a:schemeClr val="tx1">
                    <a:lumMod val="75000"/>
                    <a:lumOff val="25000"/>
                  </a:schemeClr>
                </a:solidFill>
                <a:latin typeface="Candara" pitchFamily="34" charset="0"/>
              </a:rPr>
              <a:t>, Visual </a:t>
            </a:r>
            <a:r>
              <a:rPr lang="en-US" sz="1100" dirty="0" smtClean="0">
                <a:solidFill>
                  <a:schemeClr val="tx1">
                    <a:lumMod val="75000"/>
                    <a:lumOff val="25000"/>
                  </a:schemeClr>
                </a:solidFill>
                <a:latin typeface="Candara" pitchFamily="34" charset="0"/>
              </a:rPr>
              <a:t>Interface</a:t>
            </a:r>
          </a:p>
          <a:p>
            <a:pPr marL="171450" indent="-171450" algn="l">
              <a:buFont typeface="Arial" pitchFamily="34" charset="0"/>
              <a:buChar char="•"/>
            </a:pPr>
            <a:r>
              <a:rPr lang="en-US" sz="1100" dirty="0" smtClean="0">
                <a:solidFill>
                  <a:schemeClr val="tx1">
                    <a:lumMod val="75000"/>
                    <a:lumOff val="25000"/>
                  </a:schemeClr>
                </a:solidFill>
                <a:latin typeface="Candara" pitchFamily="34" charset="0"/>
              </a:rPr>
              <a:t>Design</a:t>
            </a:r>
            <a:r>
              <a:rPr lang="en-US" sz="1100" dirty="0">
                <a:solidFill>
                  <a:schemeClr val="tx1">
                    <a:lumMod val="75000"/>
                    <a:lumOff val="25000"/>
                  </a:schemeClr>
                </a:solidFill>
                <a:latin typeface="Candara" pitchFamily="34" charset="0"/>
              </a:rPr>
              <a:t>, </a:t>
            </a:r>
            <a:r>
              <a:rPr lang="en-US" sz="1100" dirty="0" smtClean="0">
                <a:solidFill>
                  <a:schemeClr val="tx1">
                    <a:lumMod val="75000"/>
                    <a:lumOff val="25000"/>
                  </a:schemeClr>
                </a:solidFill>
                <a:latin typeface="Candara" pitchFamily="34" charset="0"/>
              </a:rPr>
              <a:t>Front-end</a:t>
            </a:r>
          </a:p>
        </p:txBody>
      </p:sp>
      <p:sp>
        <p:nvSpPr>
          <p:cNvPr id="44" name="TextBox 43"/>
          <p:cNvSpPr txBox="1"/>
          <p:nvPr/>
        </p:nvSpPr>
        <p:spPr>
          <a:xfrm>
            <a:off x="6647770" y="2492896"/>
            <a:ext cx="1239122" cy="338554"/>
          </a:xfrm>
          <a:prstGeom prst="rect">
            <a:avLst/>
          </a:prstGeom>
          <a:solidFill>
            <a:schemeClr val="tx1">
              <a:lumMod val="85000"/>
              <a:lumOff val="15000"/>
            </a:schemeClr>
          </a:solidFill>
          <a:effectLst/>
        </p:spPr>
        <p:txBody>
          <a:bodyPr wrap="none" rtlCol="0">
            <a:spAutoFit/>
          </a:bodyPr>
          <a:lstStyle/>
          <a:p>
            <a:r>
              <a:rPr lang="en-US" sz="1600" kern="3000" spc="30" dirty="0" smtClean="0">
                <a:solidFill>
                  <a:schemeClr val="bg1"/>
                </a:solidFill>
                <a:latin typeface="Ostrich Sans Black" pitchFamily="2" charset="0"/>
              </a:rPr>
              <a:t>PROJECT NAME</a:t>
            </a:r>
            <a:endParaRPr lang="en-US" sz="1600" kern="3000" spc="30" dirty="0">
              <a:solidFill>
                <a:schemeClr val="bg1"/>
              </a:solidFill>
              <a:latin typeface="Ostrich Sans Black" pitchFamily="2" charset="0"/>
            </a:endParaRPr>
          </a:p>
        </p:txBody>
      </p:sp>
      <p:sp>
        <p:nvSpPr>
          <p:cNvPr id="2" name="Rectangle 1"/>
          <p:cNvSpPr/>
          <p:nvPr/>
        </p:nvSpPr>
        <p:spPr>
          <a:xfrm>
            <a:off x="6503755" y="2492896"/>
            <a:ext cx="144015" cy="33855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8" name="Rectangle 17">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19" name="Rectangle 18">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20" name="Rectangle 19"/>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1" name="Rectangle 20"/>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22" name="Rectangle 21"/>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246383577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14:bounceEnd="64000">
                                          <p:cBhvr additive="base">
                                            <p:cTn id="7" dur="1000" fill="hold"/>
                                            <p:tgtEl>
                                              <p:spTgt spid="20"/>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14:bounceEnd="64000">
                                          <p:cBhvr additive="base">
                                            <p:cTn id="16" dur="5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40">
                                                <p:graphicEl>
                                                  <a:chart seriesIdx="-3" categoryIdx="-3" bldStep="gridLegend"/>
                                                </p:graphicEl>
                                              </p:spTgt>
                                            </p:tgtEl>
                                            <p:attrNameLst>
                                              <p:attrName>style.visibility</p:attrName>
                                            </p:attrNameLst>
                                          </p:cBhvr>
                                          <p:to>
                                            <p:strVal val="visible"/>
                                          </p:to>
                                        </p:set>
                                        <p:animEffect transition="in" filter="wipe(left)">
                                          <p:cBhvr>
                                            <p:cTn id="21" dur="500"/>
                                            <p:tgtEl>
                                              <p:spTgt spid="40">
                                                <p:graphicEl>
                                                  <a:chart seriesIdx="-3" categoryIdx="-3" bldStep="gridLegend"/>
                                                </p:graphicEl>
                                              </p:spTgt>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40">
                                                <p:graphicEl>
                                                  <a:chart seriesIdx="0" categoryIdx="0" bldStep="ptInSeries"/>
                                                </p:graphicEl>
                                              </p:spTgt>
                                            </p:tgtEl>
                                            <p:attrNameLst>
                                              <p:attrName>style.visibility</p:attrName>
                                            </p:attrNameLst>
                                          </p:cBhvr>
                                          <p:to>
                                            <p:strVal val="visible"/>
                                          </p:to>
                                        </p:set>
                                        <p:animEffect transition="in" filter="wipe(left)">
                                          <p:cBhvr>
                                            <p:cTn id="25" dur="500"/>
                                            <p:tgtEl>
                                              <p:spTgt spid="40">
                                                <p:graphicEl>
                                                  <a:chart seriesIdx="0" categoryIdx="0" bldStep="ptInSeries"/>
                                                </p:graphicEl>
                                              </p:spTgt>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40">
                                                <p:graphicEl>
                                                  <a:chart seriesIdx="0" categoryIdx="1" bldStep="ptInSeries"/>
                                                </p:graphicEl>
                                              </p:spTgt>
                                            </p:tgtEl>
                                            <p:attrNameLst>
                                              <p:attrName>style.visibility</p:attrName>
                                            </p:attrNameLst>
                                          </p:cBhvr>
                                          <p:to>
                                            <p:strVal val="visible"/>
                                          </p:to>
                                        </p:set>
                                        <p:animEffect transition="in" filter="wipe(left)">
                                          <p:cBhvr>
                                            <p:cTn id="29" dur="500"/>
                                            <p:tgtEl>
                                              <p:spTgt spid="40">
                                                <p:graphicEl>
                                                  <a:chart seriesIdx="0" categoryIdx="1" bldStep="ptInSeries"/>
                                                </p:graphicEl>
                                              </p:spTgt>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40">
                                                <p:graphicEl>
                                                  <a:chart seriesIdx="0" categoryIdx="2" bldStep="ptInSeries"/>
                                                </p:graphicEl>
                                              </p:spTgt>
                                            </p:tgtEl>
                                            <p:attrNameLst>
                                              <p:attrName>style.visibility</p:attrName>
                                            </p:attrNameLst>
                                          </p:cBhvr>
                                          <p:to>
                                            <p:strVal val="visible"/>
                                          </p:to>
                                        </p:set>
                                        <p:animEffect transition="in" filter="wipe(left)">
                                          <p:cBhvr>
                                            <p:cTn id="33" dur="500"/>
                                            <p:tgtEl>
                                              <p:spTgt spid="40">
                                                <p:graphicEl>
                                                  <a:chart seriesIdx="0" categoryIdx="2" bldStep="ptInSeries"/>
                                                </p:graphicEl>
                                              </p:spTgt>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40">
                                                <p:graphicEl>
                                                  <a:chart seriesIdx="0" categoryIdx="3" bldStep="ptInSeries"/>
                                                </p:graphicEl>
                                              </p:spTgt>
                                            </p:tgtEl>
                                            <p:attrNameLst>
                                              <p:attrName>style.visibility</p:attrName>
                                            </p:attrNameLst>
                                          </p:cBhvr>
                                          <p:to>
                                            <p:strVal val="visible"/>
                                          </p:to>
                                        </p:set>
                                        <p:animEffect transition="in" filter="wipe(left)">
                                          <p:cBhvr>
                                            <p:cTn id="37" dur="500"/>
                                            <p:tgtEl>
                                              <p:spTgt spid="40">
                                                <p:graphicEl>
                                                  <a:chart seriesIdx="0" categoryIdx="3" bldStep="ptInSeries"/>
                                                </p:graphicEl>
                                              </p:spTgt>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40">
                                                <p:graphicEl>
                                                  <a:chart seriesIdx="1" categoryIdx="0" bldStep="ptInSeries"/>
                                                </p:graphicEl>
                                              </p:spTgt>
                                            </p:tgtEl>
                                            <p:attrNameLst>
                                              <p:attrName>style.visibility</p:attrName>
                                            </p:attrNameLst>
                                          </p:cBhvr>
                                          <p:to>
                                            <p:strVal val="visible"/>
                                          </p:to>
                                        </p:set>
                                        <p:animEffect transition="in" filter="wipe(left)">
                                          <p:cBhvr>
                                            <p:cTn id="41" dur="500"/>
                                            <p:tgtEl>
                                              <p:spTgt spid="40">
                                                <p:graphicEl>
                                                  <a:chart seriesIdx="1" categoryIdx="0" bldStep="ptInSeries"/>
                                                </p:graphicEl>
                                              </p:spTgt>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40">
                                                <p:graphicEl>
                                                  <a:chart seriesIdx="1" categoryIdx="1" bldStep="ptInSeries"/>
                                                </p:graphicEl>
                                              </p:spTgt>
                                            </p:tgtEl>
                                            <p:attrNameLst>
                                              <p:attrName>style.visibility</p:attrName>
                                            </p:attrNameLst>
                                          </p:cBhvr>
                                          <p:to>
                                            <p:strVal val="visible"/>
                                          </p:to>
                                        </p:set>
                                        <p:animEffect transition="in" filter="wipe(left)">
                                          <p:cBhvr>
                                            <p:cTn id="45" dur="500"/>
                                            <p:tgtEl>
                                              <p:spTgt spid="40">
                                                <p:graphicEl>
                                                  <a:chart seriesIdx="1" categoryIdx="1" bldStep="ptInSeries"/>
                                                </p:graphicEl>
                                              </p:spTgt>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40">
                                                <p:graphicEl>
                                                  <a:chart seriesIdx="1" categoryIdx="2" bldStep="ptInSeries"/>
                                                </p:graphicEl>
                                              </p:spTgt>
                                            </p:tgtEl>
                                            <p:attrNameLst>
                                              <p:attrName>style.visibility</p:attrName>
                                            </p:attrNameLst>
                                          </p:cBhvr>
                                          <p:to>
                                            <p:strVal val="visible"/>
                                          </p:to>
                                        </p:set>
                                        <p:animEffect transition="in" filter="wipe(left)">
                                          <p:cBhvr>
                                            <p:cTn id="49" dur="500"/>
                                            <p:tgtEl>
                                              <p:spTgt spid="40">
                                                <p:graphicEl>
                                                  <a:chart seriesIdx="1" categoryIdx="2" bldStep="ptInSeries"/>
                                                </p:graphicEl>
                                              </p:spTgt>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40">
                                                <p:graphicEl>
                                                  <a:chart seriesIdx="1" categoryIdx="3" bldStep="ptInSeries"/>
                                                </p:graphicEl>
                                              </p:spTgt>
                                            </p:tgtEl>
                                            <p:attrNameLst>
                                              <p:attrName>style.visibility</p:attrName>
                                            </p:attrNameLst>
                                          </p:cBhvr>
                                          <p:to>
                                            <p:strVal val="visible"/>
                                          </p:to>
                                        </p:set>
                                        <p:animEffect transition="in" filter="wipe(left)">
                                          <p:cBhvr>
                                            <p:cTn id="53" dur="500"/>
                                            <p:tgtEl>
                                              <p:spTgt spid="40">
                                                <p:graphicEl>
                                                  <a:chart seriesIdx="1" categoryIdx="3" bldStep="ptInSeries"/>
                                                </p:graphicEl>
                                              </p:spTgt>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0">
                                                <p:graphicEl>
                                                  <a:chart seriesIdx="2" categoryIdx="0" bldStep="ptInSeries"/>
                                                </p:graphicEl>
                                              </p:spTgt>
                                            </p:tgtEl>
                                            <p:attrNameLst>
                                              <p:attrName>style.visibility</p:attrName>
                                            </p:attrNameLst>
                                          </p:cBhvr>
                                          <p:to>
                                            <p:strVal val="visible"/>
                                          </p:to>
                                        </p:set>
                                        <p:animEffect transition="in" filter="wipe(left)">
                                          <p:cBhvr>
                                            <p:cTn id="57" dur="500"/>
                                            <p:tgtEl>
                                              <p:spTgt spid="40">
                                                <p:graphicEl>
                                                  <a:chart seriesIdx="2" categoryIdx="0" bldStep="ptInSeries"/>
                                                </p:graphicEl>
                                              </p:spTgt>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40">
                                                <p:graphicEl>
                                                  <a:chart seriesIdx="2" categoryIdx="1" bldStep="ptInSeries"/>
                                                </p:graphicEl>
                                              </p:spTgt>
                                            </p:tgtEl>
                                            <p:attrNameLst>
                                              <p:attrName>style.visibility</p:attrName>
                                            </p:attrNameLst>
                                          </p:cBhvr>
                                          <p:to>
                                            <p:strVal val="visible"/>
                                          </p:to>
                                        </p:set>
                                        <p:animEffect transition="in" filter="wipe(left)">
                                          <p:cBhvr>
                                            <p:cTn id="61" dur="500"/>
                                            <p:tgtEl>
                                              <p:spTgt spid="40">
                                                <p:graphicEl>
                                                  <a:chart seriesIdx="2" categoryIdx="1" bldStep="ptInSeries"/>
                                                </p:graphicEl>
                                              </p:spTgt>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40">
                                                <p:graphicEl>
                                                  <a:chart seriesIdx="2" categoryIdx="2" bldStep="ptInSeries"/>
                                                </p:graphicEl>
                                              </p:spTgt>
                                            </p:tgtEl>
                                            <p:attrNameLst>
                                              <p:attrName>style.visibility</p:attrName>
                                            </p:attrNameLst>
                                          </p:cBhvr>
                                          <p:to>
                                            <p:strVal val="visible"/>
                                          </p:to>
                                        </p:set>
                                        <p:animEffect transition="in" filter="wipe(left)">
                                          <p:cBhvr>
                                            <p:cTn id="65" dur="500"/>
                                            <p:tgtEl>
                                              <p:spTgt spid="40">
                                                <p:graphicEl>
                                                  <a:chart seriesIdx="2" categoryIdx="2" bldStep="ptInSeries"/>
                                                </p:graphicEl>
                                              </p:spTgt>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40">
                                                <p:graphicEl>
                                                  <a:chart seriesIdx="2" categoryIdx="3" bldStep="ptInSeries"/>
                                                </p:graphicEl>
                                              </p:spTgt>
                                            </p:tgtEl>
                                            <p:attrNameLst>
                                              <p:attrName>style.visibility</p:attrName>
                                            </p:attrNameLst>
                                          </p:cBhvr>
                                          <p:to>
                                            <p:strVal val="visible"/>
                                          </p:to>
                                        </p:set>
                                        <p:animEffect transition="in" filter="wipe(left)">
                                          <p:cBhvr>
                                            <p:cTn id="69" dur="500"/>
                                            <p:tgtEl>
                                              <p:spTgt spid="40">
                                                <p:graphicEl>
                                                  <a:chart seriesIdx="2" categoryIdx="3" bldStep="ptInSeries"/>
                                                </p:graphicEl>
                                              </p:spTgt>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left)">
                                          <p:cBhvr>
                                            <p:cTn id="73" dur="500"/>
                                            <p:tgtEl>
                                              <p:spTgt spid="44"/>
                                            </p:tgtEl>
                                          </p:cBhvr>
                                        </p:animEffect>
                                      </p:childTnLst>
                                    </p:cTn>
                                  </p:par>
                                </p:childTnLst>
                              </p:cTn>
                            </p:par>
                            <p:par>
                              <p:cTn id="74" fill="hold">
                                <p:stCondLst>
                                  <p:cond delay="9000"/>
                                </p:stCondLst>
                                <p:childTnLst>
                                  <p:par>
                                    <p:cTn id="75" presetID="22" presetClass="entr" presetSubtype="8" fill="hold" grpId="0" nodeType="after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childTnLst>
                              </p:cTn>
                            </p:par>
                            <p:par>
                              <p:cTn id="78" fill="hold">
                                <p:stCondLst>
                                  <p:cond delay="9500"/>
                                </p:stCondLst>
                                <p:childTnLst>
                                  <p:par>
                                    <p:cTn id="79" presetID="22" presetClass="entr" presetSubtype="8" fill="hold" grpId="0" nodeType="afterEffect">
                                      <p:stCondLst>
                                        <p:cond delay="0"/>
                                      </p:stCondLst>
                                      <p:childTnLst>
                                        <p:set>
                                          <p:cBhvr>
                                            <p:cTn id="80" dur="1" fill="hold">
                                              <p:stCondLst>
                                                <p:cond delay="0"/>
                                              </p:stCondLst>
                                            </p:cTn>
                                            <p:tgtEl>
                                              <p:spTgt spid="2"/>
                                            </p:tgtEl>
                                            <p:attrNameLst>
                                              <p:attrName>style.visibility</p:attrName>
                                            </p:attrNameLst>
                                          </p:cBhvr>
                                          <p:to>
                                            <p:strVal val="visible"/>
                                          </p:to>
                                        </p:set>
                                        <p:animEffect transition="in" filter="wipe(left)">
                                          <p:cBhvr>
                                            <p:cTn id="8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0" grpId="0">
            <p:bldSub>
              <a:bldChart bld="seriesEl"/>
            </p:bldSub>
          </p:bldGraphic>
          <p:bldP spid="43" grpId="0"/>
          <p:bldP spid="44" grpId="0" animBg="1"/>
          <p:bldP spid="2" grpId="0" animBg="1"/>
          <p:bldP spid="20" grpId="0" animBg="1"/>
          <p:bldP spid="21" grpId="0"/>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ppt_x"/>
                                              </p:val>
                                            </p:tav>
                                            <p:tav tm="100000">
                                              <p:val>
                                                <p:strVal val="#ppt_x"/>
                                              </p:val>
                                            </p:tav>
                                          </p:tavLst>
                                        </p:anim>
                                        <p:anim calcmode="lin" valueType="num">
                                          <p:cBhvr additive="base">
                                            <p:cTn id="17" dur="500" fill="hold"/>
                                            <p:tgtEl>
                                              <p:spTgt spid="22"/>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40">
                                                <p:graphicEl>
                                                  <a:chart seriesIdx="-3" categoryIdx="-3" bldStep="gridLegend"/>
                                                </p:graphicEl>
                                              </p:spTgt>
                                            </p:tgtEl>
                                            <p:attrNameLst>
                                              <p:attrName>style.visibility</p:attrName>
                                            </p:attrNameLst>
                                          </p:cBhvr>
                                          <p:to>
                                            <p:strVal val="visible"/>
                                          </p:to>
                                        </p:set>
                                        <p:animEffect transition="in" filter="wipe(left)">
                                          <p:cBhvr>
                                            <p:cTn id="21" dur="500"/>
                                            <p:tgtEl>
                                              <p:spTgt spid="40">
                                                <p:graphicEl>
                                                  <a:chart seriesIdx="-3" categoryIdx="-3" bldStep="gridLegend"/>
                                                </p:graphicEl>
                                              </p:spTgt>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40">
                                                <p:graphicEl>
                                                  <a:chart seriesIdx="0" categoryIdx="0" bldStep="ptInSeries"/>
                                                </p:graphicEl>
                                              </p:spTgt>
                                            </p:tgtEl>
                                            <p:attrNameLst>
                                              <p:attrName>style.visibility</p:attrName>
                                            </p:attrNameLst>
                                          </p:cBhvr>
                                          <p:to>
                                            <p:strVal val="visible"/>
                                          </p:to>
                                        </p:set>
                                        <p:animEffect transition="in" filter="wipe(left)">
                                          <p:cBhvr>
                                            <p:cTn id="25" dur="500"/>
                                            <p:tgtEl>
                                              <p:spTgt spid="40">
                                                <p:graphicEl>
                                                  <a:chart seriesIdx="0" categoryIdx="0" bldStep="ptInSeries"/>
                                                </p:graphicEl>
                                              </p:spTgt>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40">
                                                <p:graphicEl>
                                                  <a:chart seriesIdx="0" categoryIdx="1" bldStep="ptInSeries"/>
                                                </p:graphicEl>
                                              </p:spTgt>
                                            </p:tgtEl>
                                            <p:attrNameLst>
                                              <p:attrName>style.visibility</p:attrName>
                                            </p:attrNameLst>
                                          </p:cBhvr>
                                          <p:to>
                                            <p:strVal val="visible"/>
                                          </p:to>
                                        </p:set>
                                        <p:animEffect transition="in" filter="wipe(left)">
                                          <p:cBhvr>
                                            <p:cTn id="29" dur="500"/>
                                            <p:tgtEl>
                                              <p:spTgt spid="40">
                                                <p:graphicEl>
                                                  <a:chart seriesIdx="0" categoryIdx="1" bldStep="ptInSeries"/>
                                                </p:graphicEl>
                                              </p:spTgt>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40">
                                                <p:graphicEl>
                                                  <a:chart seriesIdx="0" categoryIdx="2" bldStep="ptInSeries"/>
                                                </p:graphicEl>
                                              </p:spTgt>
                                            </p:tgtEl>
                                            <p:attrNameLst>
                                              <p:attrName>style.visibility</p:attrName>
                                            </p:attrNameLst>
                                          </p:cBhvr>
                                          <p:to>
                                            <p:strVal val="visible"/>
                                          </p:to>
                                        </p:set>
                                        <p:animEffect transition="in" filter="wipe(left)">
                                          <p:cBhvr>
                                            <p:cTn id="33" dur="500"/>
                                            <p:tgtEl>
                                              <p:spTgt spid="40">
                                                <p:graphicEl>
                                                  <a:chart seriesIdx="0" categoryIdx="2" bldStep="ptInSeries"/>
                                                </p:graphicEl>
                                              </p:spTgt>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40">
                                                <p:graphicEl>
                                                  <a:chart seriesIdx="0" categoryIdx="3" bldStep="ptInSeries"/>
                                                </p:graphicEl>
                                              </p:spTgt>
                                            </p:tgtEl>
                                            <p:attrNameLst>
                                              <p:attrName>style.visibility</p:attrName>
                                            </p:attrNameLst>
                                          </p:cBhvr>
                                          <p:to>
                                            <p:strVal val="visible"/>
                                          </p:to>
                                        </p:set>
                                        <p:animEffect transition="in" filter="wipe(left)">
                                          <p:cBhvr>
                                            <p:cTn id="37" dur="500"/>
                                            <p:tgtEl>
                                              <p:spTgt spid="40">
                                                <p:graphicEl>
                                                  <a:chart seriesIdx="0" categoryIdx="3" bldStep="ptInSeries"/>
                                                </p:graphicEl>
                                              </p:spTgt>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40">
                                                <p:graphicEl>
                                                  <a:chart seriesIdx="1" categoryIdx="0" bldStep="ptInSeries"/>
                                                </p:graphicEl>
                                              </p:spTgt>
                                            </p:tgtEl>
                                            <p:attrNameLst>
                                              <p:attrName>style.visibility</p:attrName>
                                            </p:attrNameLst>
                                          </p:cBhvr>
                                          <p:to>
                                            <p:strVal val="visible"/>
                                          </p:to>
                                        </p:set>
                                        <p:animEffect transition="in" filter="wipe(left)">
                                          <p:cBhvr>
                                            <p:cTn id="41" dur="500"/>
                                            <p:tgtEl>
                                              <p:spTgt spid="40">
                                                <p:graphicEl>
                                                  <a:chart seriesIdx="1" categoryIdx="0" bldStep="ptInSeries"/>
                                                </p:graphicEl>
                                              </p:spTgt>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40">
                                                <p:graphicEl>
                                                  <a:chart seriesIdx="1" categoryIdx="1" bldStep="ptInSeries"/>
                                                </p:graphicEl>
                                              </p:spTgt>
                                            </p:tgtEl>
                                            <p:attrNameLst>
                                              <p:attrName>style.visibility</p:attrName>
                                            </p:attrNameLst>
                                          </p:cBhvr>
                                          <p:to>
                                            <p:strVal val="visible"/>
                                          </p:to>
                                        </p:set>
                                        <p:animEffect transition="in" filter="wipe(left)">
                                          <p:cBhvr>
                                            <p:cTn id="45" dur="500"/>
                                            <p:tgtEl>
                                              <p:spTgt spid="40">
                                                <p:graphicEl>
                                                  <a:chart seriesIdx="1" categoryIdx="1" bldStep="ptInSeries"/>
                                                </p:graphicEl>
                                              </p:spTgt>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40">
                                                <p:graphicEl>
                                                  <a:chart seriesIdx="1" categoryIdx="2" bldStep="ptInSeries"/>
                                                </p:graphicEl>
                                              </p:spTgt>
                                            </p:tgtEl>
                                            <p:attrNameLst>
                                              <p:attrName>style.visibility</p:attrName>
                                            </p:attrNameLst>
                                          </p:cBhvr>
                                          <p:to>
                                            <p:strVal val="visible"/>
                                          </p:to>
                                        </p:set>
                                        <p:animEffect transition="in" filter="wipe(left)">
                                          <p:cBhvr>
                                            <p:cTn id="49" dur="500"/>
                                            <p:tgtEl>
                                              <p:spTgt spid="40">
                                                <p:graphicEl>
                                                  <a:chart seriesIdx="1" categoryIdx="2" bldStep="ptInSeries"/>
                                                </p:graphicEl>
                                              </p:spTgt>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40">
                                                <p:graphicEl>
                                                  <a:chart seriesIdx="1" categoryIdx="3" bldStep="ptInSeries"/>
                                                </p:graphicEl>
                                              </p:spTgt>
                                            </p:tgtEl>
                                            <p:attrNameLst>
                                              <p:attrName>style.visibility</p:attrName>
                                            </p:attrNameLst>
                                          </p:cBhvr>
                                          <p:to>
                                            <p:strVal val="visible"/>
                                          </p:to>
                                        </p:set>
                                        <p:animEffect transition="in" filter="wipe(left)">
                                          <p:cBhvr>
                                            <p:cTn id="53" dur="500"/>
                                            <p:tgtEl>
                                              <p:spTgt spid="40">
                                                <p:graphicEl>
                                                  <a:chart seriesIdx="1" categoryIdx="3" bldStep="ptInSeries"/>
                                                </p:graphicEl>
                                              </p:spTgt>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40">
                                                <p:graphicEl>
                                                  <a:chart seriesIdx="2" categoryIdx="0" bldStep="ptInSeries"/>
                                                </p:graphicEl>
                                              </p:spTgt>
                                            </p:tgtEl>
                                            <p:attrNameLst>
                                              <p:attrName>style.visibility</p:attrName>
                                            </p:attrNameLst>
                                          </p:cBhvr>
                                          <p:to>
                                            <p:strVal val="visible"/>
                                          </p:to>
                                        </p:set>
                                        <p:animEffect transition="in" filter="wipe(left)">
                                          <p:cBhvr>
                                            <p:cTn id="57" dur="500"/>
                                            <p:tgtEl>
                                              <p:spTgt spid="40">
                                                <p:graphicEl>
                                                  <a:chart seriesIdx="2" categoryIdx="0" bldStep="ptInSeries"/>
                                                </p:graphicEl>
                                              </p:spTgt>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40">
                                                <p:graphicEl>
                                                  <a:chart seriesIdx="2" categoryIdx="1" bldStep="ptInSeries"/>
                                                </p:graphicEl>
                                              </p:spTgt>
                                            </p:tgtEl>
                                            <p:attrNameLst>
                                              <p:attrName>style.visibility</p:attrName>
                                            </p:attrNameLst>
                                          </p:cBhvr>
                                          <p:to>
                                            <p:strVal val="visible"/>
                                          </p:to>
                                        </p:set>
                                        <p:animEffect transition="in" filter="wipe(left)">
                                          <p:cBhvr>
                                            <p:cTn id="61" dur="500"/>
                                            <p:tgtEl>
                                              <p:spTgt spid="40">
                                                <p:graphicEl>
                                                  <a:chart seriesIdx="2" categoryIdx="1" bldStep="ptInSeries"/>
                                                </p:graphicEl>
                                              </p:spTgt>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40">
                                                <p:graphicEl>
                                                  <a:chart seriesIdx="2" categoryIdx="2" bldStep="ptInSeries"/>
                                                </p:graphicEl>
                                              </p:spTgt>
                                            </p:tgtEl>
                                            <p:attrNameLst>
                                              <p:attrName>style.visibility</p:attrName>
                                            </p:attrNameLst>
                                          </p:cBhvr>
                                          <p:to>
                                            <p:strVal val="visible"/>
                                          </p:to>
                                        </p:set>
                                        <p:animEffect transition="in" filter="wipe(left)">
                                          <p:cBhvr>
                                            <p:cTn id="65" dur="500"/>
                                            <p:tgtEl>
                                              <p:spTgt spid="40">
                                                <p:graphicEl>
                                                  <a:chart seriesIdx="2" categoryIdx="2" bldStep="ptInSeries"/>
                                                </p:graphicEl>
                                              </p:spTgt>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40">
                                                <p:graphicEl>
                                                  <a:chart seriesIdx="2" categoryIdx="3" bldStep="ptInSeries"/>
                                                </p:graphicEl>
                                              </p:spTgt>
                                            </p:tgtEl>
                                            <p:attrNameLst>
                                              <p:attrName>style.visibility</p:attrName>
                                            </p:attrNameLst>
                                          </p:cBhvr>
                                          <p:to>
                                            <p:strVal val="visible"/>
                                          </p:to>
                                        </p:set>
                                        <p:animEffect transition="in" filter="wipe(left)">
                                          <p:cBhvr>
                                            <p:cTn id="69" dur="500"/>
                                            <p:tgtEl>
                                              <p:spTgt spid="40">
                                                <p:graphicEl>
                                                  <a:chart seriesIdx="2" categoryIdx="3" bldStep="ptInSeries"/>
                                                </p:graphicEl>
                                              </p:spTgt>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left)">
                                          <p:cBhvr>
                                            <p:cTn id="73" dur="500"/>
                                            <p:tgtEl>
                                              <p:spTgt spid="44"/>
                                            </p:tgtEl>
                                          </p:cBhvr>
                                        </p:animEffect>
                                      </p:childTnLst>
                                    </p:cTn>
                                  </p:par>
                                </p:childTnLst>
                              </p:cTn>
                            </p:par>
                            <p:par>
                              <p:cTn id="74" fill="hold">
                                <p:stCondLst>
                                  <p:cond delay="9000"/>
                                </p:stCondLst>
                                <p:childTnLst>
                                  <p:par>
                                    <p:cTn id="75" presetID="22" presetClass="entr" presetSubtype="8" fill="hold" grpId="0" nodeType="after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left)">
                                          <p:cBhvr>
                                            <p:cTn id="77" dur="500"/>
                                            <p:tgtEl>
                                              <p:spTgt spid="43"/>
                                            </p:tgtEl>
                                          </p:cBhvr>
                                        </p:animEffect>
                                      </p:childTnLst>
                                    </p:cTn>
                                  </p:par>
                                </p:childTnLst>
                              </p:cTn>
                            </p:par>
                            <p:par>
                              <p:cTn id="78" fill="hold">
                                <p:stCondLst>
                                  <p:cond delay="9500"/>
                                </p:stCondLst>
                                <p:childTnLst>
                                  <p:par>
                                    <p:cTn id="79" presetID="22" presetClass="entr" presetSubtype="8" fill="hold" grpId="0" nodeType="afterEffect">
                                      <p:stCondLst>
                                        <p:cond delay="0"/>
                                      </p:stCondLst>
                                      <p:childTnLst>
                                        <p:set>
                                          <p:cBhvr>
                                            <p:cTn id="80" dur="1" fill="hold">
                                              <p:stCondLst>
                                                <p:cond delay="0"/>
                                              </p:stCondLst>
                                            </p:cTn>
                                            <p:tgtEl>
                                              <p:spTgt spid="2"/>
                                            </p:tgtEl>
                                            <p:attrNameLst>
                                              <p:attrName>style.visibility</p:attrName>
                                            </p:attrNameLst>
                                          </p:cBhvr>
                                          <p:to>
                                            <p:strVal val="visible"/>
                                          </p:to>
                                        </p:set>
                                        <p:animEffect transition="in" filter="wipe(left)">
                                          <p:cBhvr>
                                            <p:cTn id="8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0" grpId="0">
            <p:bldSub>
              <a:bldChart bld="seriesEl"/>
            </p:bldSub>
          </p:bldGraphic>
          <p:bldP spid="43" grpId="0"/>
          <p:bldP spid="44" grpId="0" animBg="1"/>
          <p:bldP spid="2" grpId="0" animBg="1"/>
          <p:bldP spid="20" grpId="0" animBg="1"/>
          <p:bldP spid="21" grpId="0"/>
          <p:bldP spid="22"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 name="Rectangle 1"/>
          <p:cNvSpPr/>
          <p:nvPr/>
        </p:nvSpPr>
        <p:spPr>
          <a:xfrm>
            <a:off x="1331640" y="2459504"/>
            <a:ext cx="6654386" cy="2862322"/>
          </a:xfrm>
          <a:prstGeom prst="rect">
            <a:avLst/>
          </a:prstGeom>
        </p:spPr>
        <p:txBody>
          <a:bodyPr wrap="none">
            <a:spAutoFit/>
          </a:bodyPr>
          <a:lstStyle/>
          <a:p>
            <a:r>
              <a:rPr lang="ms-MY" sz="6000" dirty="0" smtClean="0">
                <a:solidFill>
                  <a:schemeClr val="bg1"/>
                </a:solidFill>
                <a:latin typeface="Ostrich Sans Black" pitchFamily="2" charset="0"/>
                <a:ea typeface="Adobe Kaiti Std R" pitchFamily="18" charset="-128"/>
              </a:rPr>
              <a:t>Together We AchievE</a:t>
            </a:r>
          </a:p>
          <a:p>
            <a:r>
              <a:rPr lang="ms-MY" sz="6000" dirty="0" smtClean="0">
                <a:solidFill>
                  <a:schemeClr val="bg1"/>
                </a:solidFill>
                <a:latin typeface="Ostrich Sans Black" pitchFamily="2" charset="0"/>
                <a:ea typeface="Adobe Kaiti Std R" pitchFamily="18" charset="-128"/>
              </a:rPr>
              <a:t>That Which No One Can</a:t>
            </a:r>
          </a:p>
          <a:p>
            <a:r>
              <a:rPr lang="ms-MY" sz="6000" dirty="0" smtClean="0">
                <a:solidFill>
                  <a:schemeClr val="bg1"/>
                </a:solidFill>
                <a:latin typeface="Ostrich Sans Black" pitchFamily="2" charset="0"/>
                <a:ea typeface="Adobe Kaiti Std R" pitchFamily="18" charset="-128"/>
              </a:rPr>
              <a:t>Achieve Alone</a:t>
            </a:r>
          </a:p>
        </p:txBody>
      </p:sp>
      <p:sp>
        <p:nvSpPr>
          <p:cNvPr id="5" name="Rectangle 4"/>
          <p:cNvSpPr/>
          <p:nvPr/>
        </p:nvSpPr>
        <p:spPr>
          <a:xfrm>
            <a:off x="1302312" y="527675"/>
            <a:ext cx="1338829" cy="2400657"/>
          </a:xfrm>
          <a:prstGeom prst="rect">
            <a:avLst/>
          </a:prstGeom>
        </p:spPr>
        <p:txBody>
          <a:bodyPr wrap="none">
            <a:spAutoFit/>
          </a:bodyPr>
          <a:lstStyle/>
          <a:p>
            <a:pPr algn="ctr"/>
            <a:r>
              <a:rPr lang="en-US" sz="15000" dirty="0">
                <a:solidFill>
                  <a:schemeClr val="bg1"/>
                </a:solidFill>
                <a:latin typeface="Entypo" pitchFamily="2" charset="0"/>
                <a:ea typeface="Entypo" pitchFamily="2" charset="0"/>
              </a:rPr>
              <a:t>p</a:t>
            </a:r>
            <a:endParaRPr lang="ru-RU" sz="15000" dirty="0">
              <a:solidFill>
                <a:schemeClr val="bg1"/>
              </a:solidFill>
              <a:ea typeface="Entypo" pitchFamily="2" charset="0"/>
            </a:endParaRPr>
          </a:p>
        </p:txBody>
      </p:sp>
    </p:spTree>
    <p:extLst>
      <p:ext uri="{BB962C8B-B14F-4D97-AF65-F5344CB8AC3E}">
        <p14:creationId xmlns:p14="http://schemas.microsoft.com/office/powerpoint/2010/main" val="153014299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Logo Placeholder">
            <a:hlinkClick r:id="" action="ppaction://hlinkshowjump?jump=firstslide"/>
          </p:cNvPr>
          <p:cNvGraphicFramePr/>
          <p:nvPr>
            <p:extLst>
              <p:ext uri="{D42A27DB-BD31-4B8C-83A1-F6EECF244321}">
                <p14:modId xmlns:p14="http://schemas.microsoft.com/office/powerpoint/2010/main" val="3301149317"/>
              </p:ext>
            </p:extLst>
          </p:nvPr>
        </p:nvGraphicFramePr>
        <p:xfrm>
          <a:off x="2267744" y="1412776"/>
          <a:ext cx="1453489" cy="14290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9" name="Logo Placeholder">
            <a:hlinkClick r:id="" action="ppaction://hlinkshowjump?jump=firstslide"/>
          </p:cNvPr>
          <p:cNvGraphicFramePr/>
          <p:nvPr>
            <p:extLst>
              <p:ext uri="{D42A27DB-BD31-4B8C-83A1-F6EECF244321}">
                <p14:modId xmlns:p14="http://schemas.microsoft.com/office/powerpoint/2010/main" val="2946725342"/>
              </p:ext>
            </p:extLst>
          </p:nvPr>
        </p:nvGraphicFramePr>
        <p:xfrm>
          <a:off x="814255" y="2852936"/>
          <a:ext cx="1453489" cy="142904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40" name="Logo Placeholder">
            <a:hlinkClick r:id="" action="ppaction://hlinkshowjump?jump=firstslide"/>
          </p:cNvPr>
          <p:cNvGraphicFramePr/>
          <p:nvPr>
            <p:extLst>
              <p:ext uri="{D42A27DB-BD31-4B8C-83A1-F6EECF244321}">
                <p14:modId xmlns:p14="http://schemas.microsoft.com/office/powerpoint/2010/main" val="1326072102"/>
              </p:ext>
            </p:extLst>
          </p:nvPr>
        </p:nvGraphicFramePr>
        <p:xfrm>
          <a:off x="2273883" y="2852936"/>
          <a:ext cx="1453489" cy="142904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41" name="Logo Placeholder">
            <a:hlinkClick r:id="" action="ppaction://hlinkshowjump?jump=firstslide"/>
          </p:cNvPr>
          <p:cNvGraphicFramePr/>
          <p:nvPr>
            <p:extLst>
              <p:ext uri="{D42A27DB-BD31-4B8C-83A1-F6EECF244321}">
                <p14:modId xmlns:p14="http://schemas.microsoft.com/office/powerpoint/2010/main" val="3060489556"/>
              </p:ext>
            </p:extLst>
          </p:nvPr>
        </p:nvGraphicFramePr>
        <p:xfrm>
          <a:off x="814255" y="4293096"/>
          <a:ext cx="1453489" cy="1429049"/>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42" name="Logo Placeholder">
            <a:hlinkClick r:id="" action="ppaction://hlinkshowjump?jump=firstslide"/>
          </p:cNvPr>
          <p:cNvGraphicFramePr/>
          <p:nvPr>
            <p:extLst>
              <p:ext uri="{D42A27DB-BD31-4B8C-83A1-F6EECF244321}">
                <p14:modId xmlns:p14="http://schemas.microsoft.com/office/powerpoint/2010/main" val="3964889057"/>
              </p:ext>
            </p:extLst>
          </p:nvPr>
        </p:nvGraphicFramePr>
        <p:xfrm>
          <a:off x="2273883" y="4293096"/>
          <a:ext cx="1453489" cy="1429049"/>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43" name="Logo Placeholder">
            <a:hlinkClick r:id="" action="ppaction://hlinkshowjump?jump=firstslide"/>
          </p:cNvPr>
          <p:cNvGraphicFramePr/>
          <p:nvPr>
            <p:extLst>
              <p:ext uri="{D42A27DB-BD31-4B8C-83A1-F6EECF244321}">
                <p14:modId xmlns:p14="http://schemas.microsoft.com/office/powerpoint/2010/main" val="2015439254"/>
              </p:ext>
            </p:extLst>
          </p:nvPr>
        </p:nvGraphicFramePr>
        <p:xfrm>
          <a:off x="3731160" y="4293096"/>
          <a:ext cx="1453489" cy="1429049"/>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sp>
        <p:nvSpPr>
          <p:cNvPr id="1036" name="Rectangle 1035"/>
          <p:cNvSpPr/>
          <p:nvPr/>
        </p:nvSpPr>
        <p:spPr>
          <a:xfrm>
            <a:off x="2411760"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1944216"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467544" y="116632"/>
            <a:ext cx="2880320"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/PORTFOLIO</a:t>
            </a:r>
            <a:endParaRPr lang="ms-MY" sz="3600" dirty="0">
              <a:solidFill>
                <a:schemeClr val="bg1"/>
              </a:solidFill>
              <a:latin typeface="Ostrich Sans" pitchFamily="2" charset="0"/>
            </a:endParaRPr>
          </a:p>
        </p:txBody>
      </p:sp>
      <p:sp>
        <p:nvSpPr>
          <p:cNvPr id="23" name="TextBox 22"/>
          <p:cNvSpPr txBox="1"/>
          <p:nvPr/>
        </p:nvSpPr>
        <p:spPr>
          <a:xfrm>
            <a:off x="2915485"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80" name="Content Placeholder 10"/>
          <p:cNvSpPr txBox="1">
            <a:spLocks/>
          </p:cNvSpPr>
          <p:nvPr/>
        </p:nvSpPr>
        <p:spPr>
          <a:xfrm>
            <a:off x="5569879" y="1800188"/>
            <a:ext cx="2768546" cy="122842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75000"/>
                    <a:lumOff val="25000"/>
                  </a:schemeClr>
                </a:solidFill>
                <a:latin typeface="Candara" pitchFamily="34" charset="0"/>
              </a:rPr>
              <a:t>Lorem</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ipsum</a:t>
            </a:r>
            <a:r>
              <a:rPr lang="en-US" sz="1100" b="1" kern="3000" spc="30" dirty="0">
                <a:solidFill>
                  <a:schemeClr val="tx1">
                    <a:lumMod val="75000"/>
                    <a:lumOff val="25000"/>
                  </a:schemeClr>
                </a:solidFill>
                <a:latin typeface="Candara" pitchFamily="34" charset="0"/>
              </a:rPr>
              <a:t> dolor sit </a:t>
            </a:r>
            <a:r>
              <a:rPr lang="en-US" sz="1100" b="1" kern="3000" spc="30" dirty="0" err="1">
                <a:solidFill>
                  <a:schemeClr val="tx1">
                    <a:lumMod val="75000"/>
                    <a:lumOff val="25000"/>
                  </a:schemeClr>
                </a:solidFill>
                <a:latin typeface="Candara" pitchFamily="34" charset="0"/>
              </a:rPr>
              <a:t>amet</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consectetur</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adipiscing</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elit</a:t>
            </a:r>
            <a:r>
              <a:rPr lang="en-US" sz="1100" b="1"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Nulla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feugiatbibendum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porttitor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Aenean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consectetur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dignissim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sapien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imperdiet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urna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tristique</a:t>
            </a:r>
            <a:r>
              <a:rPr lang="en-US" sz="1100" kern="3000" spc="30" dirty="0">
                <a:solidFill>
                  <a:schemeClr val="tx1">
                    <a:lumMod val="75000"/>
                    <a:lumOff val="25000"/>
                  </a:schemeClr>
                </a:solidFill>
                <a:latin typeface="Candara" pitchFamily="34" charset="0"/>
              </a:rPr>
              <a:t> vel.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ante </a:t>
            </a:r>
            <a:r>
              <a:rPr lang="en-US" sz="1100" kern="3000" spc="30" dirty="0" err="1">
                <a:solidFill>
                  <a:schemeClr val="tx1">
                    <a:lumMod val="75000"/>
                    <a:lumOff val="25000"/>
                  </a:schemeClr>
                </a:solidFill>
                <a:latin typeface="Candara" pitchFamily="34" charset="0"/>
              </a:rPr>
              <a:t>ipsum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primis</a:t>
            </a:r>
            <a:r>
              <a:rPr lang="en-US" sz="1100" kern="3000" spc="30" dirty="0">
                <a:solidFill>
                  <a:schemeClr val="tx1">
                    <a:lumMod val="75000"/>
                    <a:lumOff val="25000"/>
                  </a:schemeClr>
                </a:solidFill>
                <a:latin typeface="Candara" pitchFamily="34" charset="0"/>
              </a:rPr>
              <a:t> in </a:t>
            </a:r>
            <a:r>
              <a:rPr lang="en-US" sz="1100" kern="3000" spc="30" dirty="0" err="1">
                <a:solidFill>
                  <a:schemeClr val="tx1">
                    <a:lumMod val="75000"/>
                    <a:lumOff val="25000"/>
                  </a:schemeClr>
                </a:solidFill>
                <a:latin typeface="Candara" pitchFamily="34" charset="0"/>
              </a:rPr>
              <a:t>faucibus</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orci</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et </a:t>
            </a:r>
            <a:r>
              <a:rPr lang="en-US" sz="1100" kern="3000" spc="30" dirty="0" err="1">
                <a:solidFill>
                  <a:schemeClr val="tx1">
                    <a:lumMod val="75000"/>
                    <a:lumOff val="25000"/>
                  </a:schemeClr>
                </a:solidFill>
                <a:latin typeface="Candara" pitchFamily="34" charset="0"/>
              </a:rPr>
              <a:t>ultricesposuere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cubilia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Curae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Etiam</a:t>
            </a:r>
            <a:r>
              <a:rPr lang="en-US" sz="1100" kern="3000" spc="30" dirty="0">
                <a:solidFill>
                  <a:schemeClr val="tx1">
                    <a:lumMod val="75000"/>
                    <a:lumOff val="25000"/>
                  </a:schemeClr>
                </a:solidFill>
                <a:latin typeface="Candara" pitchFamily="34" charset="0"/>
              </a:rPr>
              <a:t> mi </a:t>
            </a:r>
            <a:r>
              <a:rPr lang="en-US" sz="1100" kern="3000" spc="30" dirty="0" err="1">
                <a:solidFill>
                  <a:schemeClr val="tx1">
                    <a:lumMod val="75000"/>
                    <a:lumOff val="25000"/>
                  </a:schemeClr>
                </a:solidFill>
                <a:latin typeface="Candara" pitchFamily="34" charset="0"/>
              </a:rPr>
              <a:t>lorem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vitae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a:t>
            </a:r>
            <a:r>
              <a:rPr lang="en-US" sz="1100" kern="3000" spc="30" dirty="0">
                <a:solidFill>
                  <a:schemeClr val="tx1">
                    <a:lumMod val="75000"/>
                    <a:lumOff val="25000"/>
                  </a:schemeClr>
                </a:solidFill>
                <a:latin typeface="Candara" pitchFamily="34" charset="0"/>
              </a:rPr>
              <a:t>. </a:t>
            </a:r>
          </a:p>
        </p:txBody>
      </p:sp>
      <p:sp>
        <p:nvSpPr>
          <p:cNvPr id="81" name="TextBox 80"/>
          <p:cNvSpPr txBox="1"/>
          <p:nvPr/>
        </p:nvSpPr>
        <p:spPr>
          <a:xfrm>
            <a:off x="5649628" y="1412776"/>
            <a:ext cx="1639873" cy="338554"/>
          </a:xfrm>
          <a:prstGeom prst="rect">
            <a:avLst/>
          </a:prstGeom>
          <a:solidFill>
            <a:schemeClr val="tx1">
              <a:lumMod val="85000"/>
              <a:lumOff val="15000"/>
            </a:schemeClr>
          </a:solidFill>
          <a:ln>
            <a:noFill/>
          </a:ln>
          <a:effectLst/>
        </p:spPr>
        <p:txBody>
          <a:bodyPr wrap="none" rtlCol="0">
            <a:spAutoFit/>
          </a:bodyPr>
          <a:lstStyle/>
          <a:p>
            <a:r>
              <a:rPr lang="en-US" sz="1600" kern="3000" spc="30" dirty="0" smtClean="0">
                <a:solidFill>
                  <a:schemeClr val="bg1"/>
                </a:solidFill>
                <a:latin typeface="Ostrich Sans Black" pitchFamily="2" charset="0"/>
              </a:rPr>
              <a:t>ABOUT THE PROJECT</a:t>
            </a:r>
            <a:endParaRPr lang="en-US" sz="1600" kern="3000" spc="30" dirty="0">
              <a:solidFill>
                <a:schemeClr val="bg1"/>
              </a:solidFill>
              <a:latin typeface="Ostrich Sans Black" pitchFamily="2" charset="0"/>
            </a:endParaRPr>
          </a:p>
        </p:txBody>
      </p:sp>
      <p:sp>
        <p:nvSpPr>
          <p:cNvPr id="84" name="TextBox 83"/>
          <p:cNvSpPr txBox="1"/>
          <p:nvPr/>
        </p:nvSpPr>
        <p:spPr>
          <a:xfrm>
            <a:off x="6311028" y="3500236"/>
            <a:ext cx="1825180" cy="261610"/>
          </a:xfrm>
          <a:prstGeom prst="rect">
            <a:avLst/>
          </a:prstGeom>
          <a:noFill/>
          <a:effectLst/>
        </p:spPr>
        <p:txBody>
          <a:bodyPr wrap="none" rtlCol="0">
            <a:spAutoFit/>
          </a:bodyPr>
          <a:lstStyle/>
          <a:p>
            <a:r>
              <a:rPr lang="en-US" sz="1100" kern="3000" spc="30" dirty="0" smtClean="0">
                <a:solidFill>
                  <a:schemeClr val="tx1">
                    <a:lumMod val="75000"/>
                    <a:lumOff val="25000"/>
                  </a:schemeClr>
                </a:solidFill>
                <a:latin typeface="Candara" pitchFamily="34" charset="0"/>
              </a:rPr>
              <a:t>Apple </a:t>
            </a:r>
            <a:r>
              <a:rPr lang="en-US" sz="1100" kern="3000" spc="30" dirty="0" err="1">
                <a:solidFill>
                  <a:schemeClr val="tx1">
                    <a:lumMod val="75000"/>
                    <a:lumOff val="25000"/>
                  </a:schemeClr>
                </a:solidFill>
                <a:latin typeface="Candara" pitchFamily="34" charset="0"/>
              </a:rPr>
              <a:t>Inc</a:t>
            </a:r>
            <a:r>
              <a:rPr lang="en-US" sz="1100" kern="3000" spc="30" dirty="0">
                <a:solidFill>
                  <a:schemeClr val="tx1">
                    <a:lumMod val="75000"/>
                    <a:lumOff val="25000"/>
                  </a:schemeClr>
                </a:solidFill>
                <a:latin typeface="Candara" pitchFamily="34" charset="0"/>
              </a:rPr>
              <a:t> &amp; Microsoft Inc</a:t>
            </a:r>
            <a:r>
              <a:rPr lang="en-US" sz="1100" kern="3000" spc="30" dirty="0" smtClean="0">
                <a:solidFill>
                  <a:schemeClr val="tx1">
                    <a:lumMod val="75000"/>
                    <a:lumOff val="25000"/>
                  </a:schemeClr>
                </a:solidFill>
                <a:latin typeface="Candara" pitchFamily="34" charset="0"/>
              </a:rPr>
              <a:t>.</a:t>
            </a:r>
            <a:endParaRPr lang="en-US" sz="1100" kern="3000" spc="30" dirty="0">
              <a:solidFill>
                <a:schemeClr val="tx1">
                  <a:lumMod val="75000"/>
                  <a:lumOff val="25000"/>
                </a:schemeClr>
              </a:solidFill>
              <a:latin typeface="Candara" pitchFamily="34" charset="0"/>
            </a:endParaRPr>
          </a:p>
        </p:txBody>
      </p:sp>
      <p:sp>
        <p:nvSpPr>
          <p:cNvPr id="85" name="TextBox 84"/>
          <p:cNvSpPr txBox="1"/>
          <p:nvPr/>
        </p:nvSpPr>
        <p:spPr>
          <a:xfrm>
            <a:off x="6311028" y="4024673"/>
            <a:ext cx="1396857" cy="261610"/>
          </a:xfrm>
          <a:prstGeom prst="rect">
            <a:avLst/>
          </a:prstGeom>
          <a:noFill/>
          <a:effectLst/>
        </p:spPr>
        <p:txBody>
          <a:bodyPr wrap="none" rtlCol="0">
            <a:spAutoFit/>
          </a:bodyPr>
          <a:lstStyle/>
          <a:p>
            <a:r>
              <a:rPr lang="en-US" sz="1100" kern="3000" spc="30" dirty="0" smtClean="0">
                <a:solidFill>
                  <a:schemeClr val="tx1">
                    <a:lumMod val="75000"/>
                    <a:lumOff val="25000"/>
                  </a:schemeClr>
                </a:solidFill>
                <a:latin typeface="Candara" pitchFamily="34" charset="0"/>
              </a:rPr>
              <a:t>September </a:t>
            </a:r>
            <a:r>
              <a:rPr lang="en-US" sz="1100" kern="3000" spc="30" dirty="0">
                <a:solidFill>
                  <a:schemeClr val="tx1">
                    <a:lumMod val="75000"/>
                    <a:lumOff val="25000"/>
                  </a:schemeClr>
                </a:solidFill>
                <a:latin typeface="Candara" pitchFamily="34" charset="0"/>
              </a:rPr>
              <a:t>21, </a:t>
            </a:r>
            <a:r>
              <a:rPr lang="en-US" sz="1100" kern="3000" spc="30" dirty="0" smtClean="0">
                <a:solidFill>
                  <a:schemeClr val="tx1">
                    <a:lumMod val="75000"/>
                    <a:lumOff val="25000"/>
                  </a:schemeClr>
                </a:solidFill>
                <a:latin typeface="Candara" pitchFamily="34" charset="0"/>
              </a:rPr>
              <a:t>2010</a:t>
            </a:r>
            <a:endParaRPr lang="en-US" sz="1100" kern="3000" spc="30" dirty="0">
              <a:solidFill>
                <a:schemeClr val="tx1">
                  <a:lumMod val="75000"/>
                  <a:lumOff val="25000"/>
                </a:schemeClr>
              </a:solidFill>
              <a:latin typeface="Candara" pitchFamily="34" charset="0"/>
            </a:endParaRPr>
          </a:p>
        </p:txBody>
      </p:sp>
      <p:sp>
        <p:nvSpPr>
          <p:cNvPr id="86" name="TextBox 85"/>
          <p:cNvSpPr txBox="1"/>
          <p:nvPr/>
        </p:nvSpPr>
        <p:spPr>
          <a:xfrm>
            <a:off x="6311028" y="4537131"/>
            <a:ext cx="1626727" cy="244805"/>
          </a:xfrm>
          <a:prstGeom prst="rect">
            <a:avLst/>
          </a:prstGeom>
          <a:noFill/>
          <a:effectLst/>
        </p:spPr>
        <p:txBody>
          <a:bodyPr wrap="none" rtlCol="0">
            <a:spAutoFit/>
          </a:bodyPr>
          <a:lstStyle/>
          <a:p>
            <a:r>
              <a:rPr lang="en-US" sz="1100" kern="3000" spc="30" dirty="0" smtClean="0">
                <a:solidFill>
                  <a:schemeClr val="tx1">
                    <a:lumMod val="75000"/>
                    <a:lumOff val="25000"/>
                  </a:schemeClr>
                </a:solidFill>
                <a:latin typeface="Candara" pitchFamily="34" charset="0"/>
              </a:rPr>
              <a:t>www.pieceofcake.com</a:t>
            </a:r>
            <a:endParaRPr lang="en-US" sz="1100" kern="3000" spc="30" dirty="0">
              <a:solidFill>
                <a:schemeClr val="tx1">
                  <a:lumMod val="75000"/>
                  <a:lumOff val="25000"/>
                </a:schemeClr>
              </a:solidFill>
              <a:latin typeface="Candara" pitchFamily="34" charset="0"/>
            </a:endParaRPr>
          </a:p>
          <a:p>
            <a:endParaRPr lang="en-US" sz="1400" kern="3000" spc="30" dirty="0">
              <a:solidFill>
                <a:schemeClr val="accent5">
                  <a:lumMod val="75000"/>
                </a:schemeClr>
              </a:solidFill>
              <a:latin typeface="Rockwell" pitchFamily="18" charset="0"/>
            </a:endParaRPr>
          </a:p>
        </p:txBody>
      </p:sp>
      <p:sp>
        <p:nvSpPr>
          <p:cNvPr id="90" name="TextBox 89"/>
          <p:cNvSpPr txBox="1"/>
          <p:nvPr/>
        </p:nvSpPr>
        <p:spPr>
          <a:xfrm>
            <a:off x="831199" y="1410119"/>
            <a:ext cx="1375377" cy="1384995"/>
          </a:xfrm>
          <a:prstGeom prst="rect">
            <a:avLst/>
          </a:prstGeom>
          <a:noFill/>
          <a:ln>
            <a:noFill/>
          </a:ln>
          <a:effectLst/>
        </p:spPr>
        <p:txBody>
          <a:bodyPr wrap="none" rtlCol="0">
            <a:spAutoFit/>
          </a:bodyPr>
          <a:lstStyle/>
          <a:p>
            <a:pPr algn="r"/>
            <a:r>
              <a:rPr lang="en-US" sz="2800" kern="3000" spc="30" dirty="0" smtClean="0">
                <a:solidFill>
                  <a:schemeClr val="tx1">
                    <a:lumMod val="85000"/>
                    <a:lumOff val="15000"/>
                  </a:schemeClr>
                </a:solidFill>
                <a:latin typeface="Ostrich Sans Black" pitchFamily="2" charset="0"/>
              </a:rPr>
              <a:t>Our</a:t>
            </a:r>
          </a:p>
          <a:p>
            <a:pPr algn="r"/>
            <a:r>
              <a:rPr lang="en-US" sz="2800" kern="3000" spc="30" dirty="0" smtClean="0">
                <a:solidFill>
                  <a:schemeClr val="tx1">
                    <a:lumMod val="85000"/>
                    <a:lumOff val="15000"/>
                  </a:schemeClr>
                </a:solidFill>
                <a:latin typeface="Ostrich Sans Black" pitchFamily="2" charset="0"/>
              </a:rPr>
              <a:t>Awesome</a:t>
            </a:r>
          </a:p>
          <a:p>
            <a:pPr algn="r"/>
            <a:r>
              <a:rPr lang="en-US" sz="2800" kern="3000" spc="30" dirty="0" smtClean="0">
                <a:solidFill>
                  <a:schemeClr val="tx1">
                    <a:lumMod val="85000"/>
                    <a:lumOff val="15000"/>
                  </a:schemeClr>
                </a:solidFill>
                <a:latin typeface="Ostrich Sans Black" pitchFamily="2" charset="0"/>
              </a:rPr>
              <a:t>work</a:t>
            </a:r>
            <a:endParaRPr lang="en-US" sz="2800" kern="3000" spc="30" dirty="0">
              <a:solidFill>
                <a:schemeClr val="tx1">
                  <a:lumMod val="85000"/>
                  <a:lumOff val="15000"/>
                </a:schemeClr>
              </a:solidFill>
              <a:latin typeface="Ostrich Sans Black" pitchFamily="2" charset="0"/>
            </a:endParaRPr>
          </a:p>
        </p:txBody>
      </p:sp>
      <p:sp>
        <p:nvSpPr>
          <p:cNvPr id="91" name="TextBox 90"/>
          <p:cNvSpPr txBox="1"/>
          <p:nvPr/>
        </p:nvSpPr>
        <p:spPr>
          <a:xfrm>
            <a:off x="5649628" y="3461764"/>
            <a:ext cx="661400" cy="338554"/>
          </a:xfrm>
          <a:prstGeom prst="rect">
            <a:avLst/>
          </a:prstGeom>
          <a:solidFill>
            <a:schemeClr val="tx1">
              <a:lumMod val="85000"/>
              <a:lumOff val="15000"/>
            </a:schemeClr>
          </a:solidFill>
          <a:ln>
            <a:noFill/>
          </a:ln>
          <a:effectLst/>
        </p:spPr>
        <p:txBody>
          <a:bodyPr wrap="none" rtlCol="0">
            <a:spAutoFit/>
          </a:bodyPr>
          <a:lstStyle/>
          <a:p>
            <a:r>
              <a:rPr lang="en-US" sz="1600" kern="3000" spc="30" dirty="0" smtClean="0">
                <a:solidFill>
                  <a:schemeClr val="bg1"/>
                </a:solidFill>
                <a:latin typeface="Ostrich Sans Black" pitchFamily="2" charset="0"/>
              </a:rPr>
              <a:t>CLIENT</a:t>
            </a:r>
            <a:endParaRPr lang="en-US" sz="1600" kern="3000" spc="30" dirty="0">
              <a:solidFill>
                <a:schemeClr val="bg1"/>
              </a:solidFill>
              <a:latin typeface="Ostrich Sans Black" pitchFamily="2" charset="0"/>
            </a:endParaRPr>
          </a:p>
        </p:txBody>
      </p:sp>
      <p:sp>
        <p:nvSpPr>
          <p:cNvPr id="92" name="TextBox 91"/>
          <p:cNvSpPr txBox="1"/>
          <p:nvPr/>
        </p:nvSpPr>
        <p:spPr>
          <a:xfrm>
            <a:off x="5649628" y="3986201"/>
            <a:ext cx="661400" cy="338554"/>
          </a:xfrm>
          <a:prstGeom prst="rect">
            <a:avLst/>
          </a:prstGeom>
          <a:solidFill>
            <a:schemeClr val="tx1">
              <a:lumMod val="85000"/>
              <a:lumOff val="15000"/>
            </a:schemeClr>
          </a:solidFill>
          <a:ln>
            <a:noFill/>
          </a:ln>
          <a:effectLst/>
        </p:spPr>
        <p:txBody>
          <a:bodyPr wrap="square" rtlCol="0">
            <a:spAutoFit/>
          </a:bodyPr>
          <a:lstStyle/>
          <a:p>
            <a:r>
              <a:rPr lang="en-US" sz="1600" kern="3000" spc="30" dirty="0" smtClean="0">
                <a:solidFill>
                  <a:schemeClr val="bg1"/>
                </a:solidFill>
                <a:latin typeface="Ostrich Sans Black" pitchFamily="2" charset="0"/>
              </a:rPr>
              <a:t>DATE</a:t>
            </a:r>
            <a:endParaRPr lang="en-US" sz="1600" kern="3000" spc="30" dirty="0">
              <a:solidFill>
                <a:schemeClr val="bg1"/>
              </a:solidFill>
              <a:latin typeface="Ostrich Sans Black" pitchFamily="2" charset="0"/>
            </a:endParaRPr>
          </a:p>
        </p:txBody>
      </p:sp>
      <p:sp>
        <p:nvSpPr>
          <p:cNvPr id="93" name="TextBox 92"/>
          <p:cNvSpPr txBox="1"/>
          <p:nvPr/>
        </p:nvSpPr>
        <p:spPr>
          <a:xfrm>
            <a:off x="5649628" y="4490257"/>
            <a:ext cx="661400" cy="338554"/>
          </a:xfrm>
          <a:prstGeom prst="rect">
            <a:avLst/>
          </a:prstGeom>
          <a:solidFill>
            <a:schemeClr val="tx1">
              <a:lumMod val="85000"/>
              <a:lumOff val="15000"/>
            </a:schemeClr>
          </a:solidFill>
          <a:ln>
            <a:noFill/>
          </a:ln>
          <a:effectLst/>
        </p:spPr>
        <p:txBody>
          <a:bodyPr wrap="square" rtlCol="0">
            <a:spAutoFit/>
          </a:bodyPr>
          <a:lstStyle/>
          <a:p>
            <a:r>
              <a:rPr lang="en-US" sz="1600" kern="3000" spc="30" dirty="0" smtClean="0">
                <a:solidFill>
                  <a:schemeClr val="bg1"/>
                </a:solidFill>
                <a:latin typeface="Ostrich Sans Black" pitchFamily="2" charset="0"/>
              </a:rPr>
              <a:t>WEB</a:t>
            </a:r>
            <a:endParaRPr lang="en-US" sz="1600" kern="3000" spc="30" dirty="0">
              <a:solidFill>
                <a:schemeClr val="bg1"/>
              </a:solidFill>
              <a:latin typeface="Ostrich Sans Black" pitchFamily="2" charset="0"/>
            </a:endParaRPr>
          </a:p>
        </p:txBody>
      </p:sp>
      <p:sp>
        <p:nvSpPr>
          <p:cNvPr id="5" name="Rectangle 4"/>
          <p:cNvSpPr/>
          <p:nvPr/>
        </p:nvSpPr>
        <p:spPr>
          <a:xfrm>
            <a:off x="5501025" y="1412776"/>
            <a:ext cx="148603" cy="33855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97" name="TextBox 96"/>
          <p:cNvSpPr txBox="1"/>
          <p:nvPr/>
        </p:nvSpPr>
        <p:spPr>
          <a:xfrm>
            <a:off x="3930566" y="2765893"/>
            <a:ext cx="1331198" cy="1384995"/>
          </a:xfrm>
          <a:prstGeom prst="rect">
            <a:avLst/>
          </a:prstGeom>
          <a:noFill/>
          <a:ln>
            <a:noFill/>
          </a:ln>
          <a:effectLst/>
        </p:spPr>
        <p:txBody>
          <a:bodyPr wrap="none" rtlCol="0">
            <a:spAutoFit/>
          </a:bodyPr>
          <a:lstStyle/>
          <a:p>
            <a:pPr algn="r"/>
            <a:r>
              <a:rPr lang="en-US" sz="2800" kern="3000" spc="30" dirty="0" smtClean="0">
                <a:solidFill>
                  <a:schemeClr val="tx1">
                    <a:lumMod val="85000"/>
                    <a:lumOff val="15000"/>
                  </a:schemeClr>
                </a:solidFill>
                <a:latin typeface="Ostrich Sans Black" pitchFamily="2" charset="0"/>
              </a:rPr>
              <a:t>Our</a:t>
            </a:r>
          </a:p>
          <a:p>
            <a:pPr algn="r"/>
            <a:r>
              <a:rPr lang="en-US" sz="2800" kern="3000" spc="30" dirty="0" smtClean="0">
                <a:solidFill>
                  <a:schemeClr val="tx1">
                    <a:lumMod val="85000"/>
                    <a:lumOff val="15000"/>
                  </a:schemeClr>
                </a:solidFill>
                <a:latin typeface="Ostrich Sans Black" pitchFamily="2" charset="0"/>
              </a:rPr>
              <a:t>Selected</a:t>
            </a:r>
          </a:p>
          <a:p>
            <a:pPr algn="r"/>
            <a:r>
              <a:rPr lang="en-US" sz="2800" kern="3000" spc="30" dirty="0" smtClean="0">
                <a:solidFill>
                  <a:schemeClr val="tx1">
                    <a:lumMod val="85000"/>
                    <a:lumOff val="15000"/>
                  </a:schemeClr>
                </a:solidFill>
                <a:latin typeface="Ostrich Sans Black" pitchFamily="2" charset="0"/>
              </a:rPr>
              <a:t>work</a:t>
            </a:r>
          </a:p>
        </p:txBody>
      </p:sp>
      <p:sp>
        <p:nvSpPr>
          <p:cNvPr id="32" name="Rectangle 31">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33" name="Rectangle 32">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34" name="Rectangle 33"/>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5" name="Rectangle 34"/>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36" name="Rectangle 35"/>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graphicFrame>
        <p:nvGraphicFramePr>
          <p:cNvPr id="44" name="Logo Placeholder">
            <a:hlinkClick r:id="" action="ppaction://hlinkshowjump?jump=firstslide"/>
          </p:cNvPr>
          <p:cNvGraphicFramePr/>
          <p:nvPr>
            <p:extLst>
              <p:ext uri="{D42A27DB-BD31-4B8C-83A1-F6EECF244321}">
                <p14:modId xmlns:p14="http://schemas.microsoft.com/office/powerpoint/2010/main" val="2015439254"/>
              </p:ext>
            </p:extLst>
          </p:nvPr>
        </p:nvGraphicFramePr>
        <p:xfrm>
          <a:off x="3731160" y="1412776"/>
          <a:ext cx="1453489" cy="1429049"/>
        </p:xfrm>
        <a:graphic>
          <a:graphicData uri="http://schemas.openxmlformats.org/drawingml/2006/diagram">
            <dgm:relIds xmlns:dgm="http://schemas.openxmlformats.org/drawingml/2006/diagram" xmlns:r="http://schemas.openxmlformats.org/officeDocument/2006/relationships" r:dm="rId32" r:lo="rId33" r:qs="rId34" r:cs="rId35"/>
          </a:graphicData>
        </a:graphic>
      </p:graphicFrame>
    </p:spTree>
    <p:extLst>
      <p:ext uri="{BB962C8B-B14F-4D97-AF65-F5344CB8AC3E}">
        <p14:creationId xmlns:p14="http://schemas.microsoft.com/office/powerpoint/2010/main" val="141062523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64000">
                                          <p:cBhvr additive="base">
                                            <p:cTn id="7" dur="1000" fill="hold"/>
                                            <p:tgtEl>
                                              <p:spTgt spid="34"/>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14:bounceEnd="64000">
                                          <p:cBhvr additive="base">
                                            <p:cTn id="16" dur="500" fill="hold"/>
                                            <p:tgtEl>
                                              <p:spTgt spid="36"/>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36"/>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250"/>
                                            <p:tgtEl>
                                              <p:spTgt spid="90"/>
                                            </p:tgtEl>
                                          </p:cBhvr>
                                        </p:animEffect>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250"/>
                                            <p:tgtEl>
                                              <p:spTgt spid="37"/>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250"/>
                                            <p:tgtEl>
                                              <p:spTgt spid="42"/>
                                            </p:tgtEl>
                                          </p:cBhvr>
                                        </p:animEffect>
                                      </p:childTnLst>
                                    </p:cTn>
                                  </p:par>
                                </p:childTnLst>
                              </p:cTn>
                            </p:par>
                            <p:par>
                              <p:cTn id="30" fill="hold">
                                <p:stCondLst>
                                  <p:cond delay="2750"/>
                                </p:stCondLst>
                                <p:childTnLst>
                                  <p:par>
                                    <p:cTn id="31" presetID="10"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250"/>
                                            <p:tgtEl>
                                              <p:spTgt spid="3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250"/>
                                            <p:tgtEl>
                                              <p:spTgt spid="40"/>
                                            </p:tgtEl>
                                          </p:cBhvr>
                                        </p:animEffect>
                                      </p:childTnLst>
                                    </p:cTn>
                                  </p:par>
                                </p:childTnLst>
                              </p:cTn>
                            </p:par>
                            <p:par>
                              <p:cTn id="38" fill="hold">
                                <p:stCondLst>
                                  <p:cond delay="3250"/>
                                </p:stCondLst>
                                <p:childTnLst>
                                  <p:par>
                                    <p:cTn id="39" presetID="10" presetClass="entr" presetSubtype="0" fill="hold" grpId="0" nodeType="after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250"/>
                                            <p:tgtEl>
                                              <p:spTgt spid="97"/>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250"/>
                                            <p:tgtEl>
                                              <p:spTgt spid="41"/>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250"/>
                                            <p:tgtEl>
                                              <p:spTgt spid="44"/>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250"/>
                                            <p:tgtEl>
                                              <p:spTgt spid="43"/>
                                            </p:tgtEl>
                                          </p:cBhvr>
                                        </p:animEffect>
                                      </p:childTnLst>
                                    </p:cTn>
                                  </p:par>
                                </p:childTnLst>
                              </p:cTn>
                            </p:par>
                            <p:par>
                              <p:cTn id="54" fill="hold">
                                <p:stCondLst>
                                  <p:cond delay="4250"/>
                                </p:stCondLst>
                                <p:childTnLst>
                                  <p:par>
                                    <p:cTn id="55" presetID="22" presetClass="entr" presetSubtype="8"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childTnLst>
                              </p:cTn>
                            </p:par>
                            <p:par>
                              <p:cTn id="58" fill="hold">
                                <p:stCondLst>
                                  <p:cond delay="475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5250"/>
                                </p:stCondLst>
                                <p:childTnLst>
                                  <p:par>
                                    <p:cTn id="63" presetID="22" presetClass="entr" presetSubtype="1"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wipe(up)">
                                          <p:cBhvr>
                                            <p:cTn id="65" dur="500"/>
                                            <p:tgtEl>
                                              <p:spTgt spid="80"/>
                                            </p:tgtEl>
                                          </p:cBhvr>
                                        </p:animEffect>
                                      </p:childTnLst>
                                    </p:cTn>
                                  </p:par>
                                </p:childTnLst>
                              </p:cTn>
                            </p:par>
                            <p:par>
                              <p:cTn id="66" fill="hold">
                                <p:stCondLst>
                                  <p:cond delay="5750"/>
                                </p:stCondLst>
                                <p:childTnLst>
                                  <p:par>
                                    <p:cTn id="67" presetID="22" presetClass="entr" presetSubtype="8" fill="hold" grpId="0" nodeType="afterEffect">
                                      <p:stCondLst>
                                        <p:cond delay="0"/>
                                      </p:stCondLst>
                                      <p:childTnLst>
                                        <p:set>
                                          <p:cBhvr>
                                            <p:cTn id="68" dur="1" fill="hold">
                                              <p:stCondLst>
                                                <p:cond delay="0"/>
                                              </p:stCondLst>
                                            </p:cTn>
                                            <p:tgtEl>
                                              <p:spTgt spid="91"/>
                                            </p:tgtEl>
                                            <p:attrNameLst>
                                              <p:attrName>style.visibility</p:attrName>
                                            </p:attrNameLst>
                                          </p:cBhvr>
                                          <p:to>
                                            <p:strVal val="visible"/>
                                          </p:to>
                                        </p:set>
                                        <p:animEffect transition="in" filter="wipe(left)">
                                          <p:cBhvr>
                                            <p:cTn id="69" dur="500"/>
                                            <p:tgtEl>
                                              <p:spTgt spid="91"/>
                                            </p:tgtEl>
                                          </p:cBhvr>
                                        </p:animEffect>
                                      </p:childTnLst>
                                    </p:cTn>
                                  </p:par>
                                </p:childTnLst>
                              </p:cTn>
                            </p:par>
                            <p:par>
                              <p:cTn id="70" fill="hold">
                                <p:stCondLst>
                                  <p:cond delay="6250"/>
                                </p:stCondLst>
                                <p:childTnLst>
                                  <p:par>
                                    <p:cTn id="71" presetID="22" presetClass="entr" presetSubtype="8"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wipe(left)">
                                          <p:cBhvr>
                                            <p:cTn id="73" dur="500"/>
                                            <p:tgtEl>
                                              <p:spTgt spid="84"/>
                                            </p:tgtEl>
                                          </p:cBhvr>
                                        </p:animEffect>
                                      </p:childTnLst>
                                    </p:cTn>
                                  </p:par>
                                </p:childTnLst>
                              </p:cTn>
                            </p:par>
                            <p:par>
                              <p:cTn id="74" fill="hold">
                                <p:stCondLst>
                                  <p:cond delay="6750"/>
                                </p:stCondLst>
                                <p:childTnLst>
                                  <p:par>
                                    <p:cTn id="75" presetID="22" presetClass="entr" presetSubtype="8" fill="hold" grpId="0" nodeType="after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wipe(left)">
                                          <p:cBhvr>
                                            <p:cTn id="77" dur="500"/>
                                            <p:tgtEl>
                                              <p:spTgt spid="92"/>
                                            </p:tgtEl>
                                          </p:cBhvr>
                                        </p:animEffect>
                                      </p:childTnLst>
                                    </p:cTn>
                                  </p:par>
                                </p:childTnLst>
                              </p:cTn>
                            </p:par>
                            <p:par>
                              <p:cTn id="78" fill="hold">
                                <p:stCondLst>
                                  <p:cond delay="7250"/>
                                </p:stCondLst>
                                <p:childTnLst>
                                  <p:par>
                                    <p:cTn id="79" presetID="22" presetClass="entr" presetSubtype="8" fill="hold" grpId="0" nodeType="afterEffect">
                                      <p:stCondLst>
                                        <p:cond delay="0"/>
                                      </p:stCondLst>
                                      <p:childTnLst>
                                        <p:set>
                                          <p:cBhvr>
                                            <p:cTn id="80" dur="1" fill="hold">
                                              <p:stCondLst>
                                                <p:cond delay="0"/>
                                              </p:stCondLst>
                                            </p:cTn>
                                            <p:tgtEl>
                                              <p:spTgt spid="85"/>
                                            </p:tgtEl>
                                            <p:attrNameLst>
                                              <p:attrName>style.visibility</p:attrName>
                                            </p:attrNameLst>
                                          </p:cBhvr>
                                          <p:to>
                                            <p:strVal val="visible"/>
                                          </p:to>
                                        </p:set>
                                        <p:animEffect transition="in" filter="wipe(left)">
                                          <p:cBhvr>
                                            <p:cTn id="81" dur="500"/>
                                            <p:tgtEl>
                                              <p:spTgt spid="85"/>
                                            </p:tgtEl>
                                          </p:cBhvr>
                                        </p:animEffect>
                                      </p:childTnLst>
                                    </p:cTn>
                                  </p:par>
                                </p:childTnLst>
                              </p:cTn>
                            </p:par>
                            <p:par>
                              <p:cTn id="82" fill="hold">
                                <p:stCondLst>
                                  <p:cond delay="7750"/>
                                </p:stCondLst>
                                <p:childTnLst>
                                  <p:par>
                                    <p:cTn id="83" presetID="22" presetClass="entr" presetSubtype="8" fill="hold" grpId="0" nodeType="afterEffect">
                                      <p:stCondLst>
                                        <p:cond delay="0"/>
                                      </p:stCondLst>
                                      <p:childTnLst>
                                        <p:set>
                                          <p:cBhvr>
                                            <p:cTn id="84" dur="1" fill="hold">
                                              <p:stCondLst>
                                                <p:cond delay="0"/>
                                              </p:stCondLst>
                                            </p:cTn>
                                            <p:tgtEl>
                                              <p:spTgt spid="93"/>
                                            </p:tgtEl>
                                            <p:attrNameLst>
                                              <p:attrName>style.visibility</p:attrName>
                                            </p:attrNameLst>
                                          </p:cBhvr>
                                          <p:to>
                                            <p:strVal val="visible"/>
                                          </p:to>
                                        </p:set>
                                        <p:animEffect transition="in" filter="wipe(left)">
                                          <p:cBhvr>
                                            <p:cTn id="85" dur="500"/>
                                            <p:tgtEl>
                                              <p:spTgt spid="93"/>
                                            </p:tgtEl>
                                          </p:cBhvr>
                                        </p:animEffect>
                                      </p:childTnLst>
                                    </p:cTn>
                                  </p:par>
                                </p:childTnLst>
                              </p:cTn>
                            </p:par>
                            <p:par>
                              <p:cTn id="86" fill="hold">
                                <p:stCondLst>
                                  <p:cond delay="8250"/>
                                </p:stCondLst>
                                <p:childTnLst>
                                  <p:par>
                                    <p:cTn id="87" presetID="22" presetClass="entr" presetSubtype="8" fill="hold" grpId="0" nodeType="afterEffect">
                                      <p:stCondLst>
                                        <p:cond delay="0"/>
                                      </p:stCondLst>
                                      <p:childTnLst>
                                        <p:set>
                                          <p:cBhvr>
                                            <p:cTn id="88" dur="1" fill="hold">
                                              <p:stCondLst>
                                                <p:cond delay="0"/>
                                              </p:stCondLst>
                                            </p:cTn>
                                            <p:tgtEl>
                                              <p:spTgt spid="86"/>
                                            </p:tgtEl>
                                            <p:attrNameLst>
                                              <p:attrName>style.visibility</p:attrName>
                                            </p:attrNameLst>
                                          </p:cBhvr>
                                          <p:to>
                                            <p:strVal val="visible"/>
                                          </p:to>
                                        </p:set>
                                        <p:animEffect transition="in" filter="wipe(left)">
                                          <p:cBhvr>
                                            <p:cTn id="8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Graphic spid="39" grpId="0">
            <p:bldAsOne/>
          </p:bldGraphic>
          <p:bldGraphic spid="40" grpId="0">
            <p:bldAsOne/>
          </p:bldGraphic>
          <p:bldGraphic spid="41" grpId="0">
            <p:bldAsOne/>
          </p:bldGraphic>
          <p:bldGraphic spid="42" grpId="0">
            <p:bldAsOne/>
          </p:bldGraphic>
          <p:bldGraphic spid="43" grpId="0">
            <p:bldAsOne/>
          </p:bldGraphic>
          <p:bldP spid="80" grpId="0"/>
          <p:bldP spid="81" grpId="0" animBg="1"/>
          <p:bldP spid="84" grpId="0"/>
          <p:bldP spid="85" grpId="0"/>
          <p:bldP spid="86" grpId="0"/>
          <p:bldP spid="90" grpId="0"/>
          <p:bldP spid="91" grpId="0" animBg="1"/>
          <p:bldP spid="92" grpId="0" animBg="1"/>
          <p:bldP spid="93" grpId="0" animBg="1"/>
          <p:bldP spid="5" grpId="0" animBg="1"/>
          <p:bldP spid="97" grpId="0"/>
          <p:bldP spid="34" grpId="0" animBg="1"/>
          <p:bldP spid="35" grpId="0"/>
          <p:bldP spid="36" grpId="0" animBg="1"/>
          <p:bldGraphic spid="44"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1000" fill="hold"/>
                                            <p:tgtEl>
                                              <p:spTgt spid="34"/>
                                            </p:tgtEl>
                                            <p:attrNameLst>
                                              <p:attrName>ppt_x</p:attrName>
                                            </p:attrNameLst>
                                          </p:cBhvr>
                                          <p:tavLst>
                                            <p:tav tm="0">
                                              <p:val>
                                                <p:strVal val="1+#ppt_w/2"/>
                                              </p:val>
                                            </p:tav>
                                            <p:tav tm="100000">
                                              <p:val>
                                                <p:strVal val="#ppt_x"/>
                                              </p:val>
                                            </p:tav>
                                          </p:tavLst>
                                        </p:anim>
                                        <p:anim calcmode="lin" valueType="num">
                                          <p:cBhvr additive="base">
                                            <p:cTn id="8" dur="100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fill="hold"/>
                                            <p:tgtEl>
                                              <p:spTgt spid="36"/>
                                            </p:tgtEl>
                                            <p:attrNameLst>
                                              <p:attrName>ppt_x</p:attrName>
                                            </p:attrNameLst>
                                          </p:cBhvr>
                                          <p:tavLst>
                                            <p:tav tm="0">
                                              <p:val>
                                                <p:strVal val="#ppt_x"/>
                                              </p:val>
                                            </p:tav>
                                            <p:tav tm="100000">
                                              <p:val>
                                                <p:strVal val="#ppt_x"/>
                                              </p:val>
                                            </p:tav>
                                          </p:tavLst>
                                        </p:anim>
                                        <p:anim calcmode="lin" valueType="num">
                                          <p:cBhvr additive="base">
                                            <p:cTn id="17" dur="500" fill="hold"/>
                                            <p:tgtEl>
                                              <p:spTgt spid="36"/>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90"/>
                                            </p:tgtEl>
                                            <p:attrNameLst>
                                              <p:attrName>style.visibility</p:attrName>
                                            </p:attrNameLst>
                                          </p:cBhvr>
                                          <p:to>
                                            <p:strVal val="visible"/>
                                          </p:to>
                                        </p:set>
                                        <p:animEffect transition="in" filter="fade">
                                          <p:cBhvr>
                                            <p:cTn id="21" dur="250"/>
                                            <p:tgtEl>
                                              <p:spTgt spid="90"/>
                                            </p:tgtEl>
                                          </p:cBhvr>
                                        </p:animEffect>
                                      </p:childTnLst>
                                    </p:cTn>
                                  </p:par>
                                </p:childTnLst>
                              </p:cTn>
                            </p:par>
                            <p:par>
                              <p:cTn id="22" fill="hold">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250"/>
                                            <p:tgtEl>
                                              <p:spTgt spid="37"/>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250"/>
                                            <p:tgtEl>
                                              <p:spTgt spid="42"/>
                                            </p:tgtEl>
                                          </p:cBhvr>
                                        </p:animEffect>
                                      </p:childTnLst>
                                    </p:cTn>
                                  </p:par>
                                </p:childTnLst>
                              </p:cTn>
                            </p:par>
                            <p:par>
                              <p:cTn id="30" fill="hold">
                                <p:stCondLst>
                                  <p:cond delay="2750"/>
                                </p:stCondLst>
                                <p:childTnLst>
                                  <p:par>
                                    <p:cTn id="31" presetID="10" presetClass="entr" presetSubtype="0"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250"/>
                                            <p:tgtEl>
                                              <p:spTgt spid="39"/>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250"/>
                                            <p:tgtEl>
                                              <p:spTgt spid="40"/>
                                            </p:tgtEl>
                                          </p:cBhvr>
                                        </p:animEffect>
                                      </p:childTnLst>
                                    </p:cTn>
                                  </p:par>
                                </p:childTnLst>
                              </p:cTn>
                            </p:par>
                            <p:par>
                              <p:cTn id="38" fill="hold">
                                <p:stCondLst>
                                  <p:cond delay="3250"/>
                                </p:stCondLst>
                                <p:childTnLst>
                                  <p:par>
                                    <p:cTn id="39" presetID="10" presetClass="entr" presetSubtype="0" fill="hold" grpId="0" nodeType="afterEffect">
                                      <p:stCondLst>
                                        <p:cond delay="0"/>
                                      </p:stCondLst>
                                      <p:childTnLst>
                                        <p:set>
                                          <p:cBhvr>
                                            <p:cTn id="40" dur="1" fill="hold">
                                              <p:stCondLst>
                                                <p:cond delay="0"/>
                                              </p:stCondLst>
                                            </p:cTn>
                                            <p:tgtEl>
                                              <p:spTgt spid="97"/>
                                            </p:tgtEl>
                                            <p:attrNameLst>
                                              <p:attrName>style.visibility</p:attrName>
                                            </p:attrNameLst>
                                          </p:cBhvr>
                                          <p:to>
                                            <p:strVal val="visible"/>
                                          </p:to>
                                        </p:set>
                                        <p:animEffect transition="in" filter="fade">
                                          <p:cBhvr>
                                            <p:cTn id="41" dur="250"/>
                                            <p:tgtEl>
                                              <p:spTgt spid="97"/>
                                            </p:tgtEl>
                                          </p:cBhvr>
                                        </p:animEffect>
                                      </p:childTnLst>
                                    </p:cTn>
                                  </p:par>
                                </p:childTnLst>
                              </p:cTn>
                            </p:par>
                            <p:par>
                              <p:cTn id="42" fill="hold">
                                <p:stCondLst>
                                  <p:cond delay="35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250"/>
                                            <p:tgtEl>
                                              <p:spTgt spid="41"/>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250"/>
                                            <p:tgtEl>
                                              <p:spTgt spid="44"/>
                                            </p:tgtEl>
                                          </p:cBhvr>
                                        </p:animEffect>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fade">
                                          <p:cBhvr>
                                            <p:cTn id="53" dur="250"/>
                                            <p:tgtEl>
                                              <p:spTgt spid="43"/>
                                            </p:tgtEl>
                                          </p:cBhvr>
                                        </p:animEffect>
                                      </p:childTnLst>
                                    </p:cTn>
                                  </p:par>
                                </p:childTnLst>
                              </p:cTn>
                            </p:par>
                            <p:par>
                              <p:cTn id="54" fill="hold">
                                <p:stCondLst>
                                  <p:cond delay="4250"/>
                                </p:stCondLst>
                                <p:childTnLst>
                                  <p:par>
                                    <p:cTn id="55" presetID="22" presetClass="entr" presetSubtype="8"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childTnLst>
                              </p:cTn>
                            </p:par>
                            <p:par>
                              <p:cTn id="58" fill="hold">
                                <p:stCondLst>
                                  <p:cond delay="4750"/>
                                </p:stCondLst>
                                <p:childTnLst>
                                  <p:par>
                                    <p:cTn id="59" presetID="22" presetClass="entr" presetSubtype="8" fill="hold" grpId="0" nodeType="after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left)">
                                          <p:cBhvr>
                                            <p:cTn id="61" dur="500"/>
                                            <p:tgtEl>
                                              <p:spTgt spid="81"/>
                                            </p:tgtEl>
                                          </p:cBhvr>
                                        </p:animEffect>
                                      </p:childTnLst>
                                    </p:cTn>
                                  </p:par>
                                </p:childTnLst>
                              </p:cTn>
                            </p:par>
                            <p:par>
                              <p:cTn id="62" fill="hold">
                                <p:stCondLst>
                                  <p:cond delay="5250"/>
                                </p:stCondLst>
                                <p:childTnLst>
                                  <p:par>
                                    <p:cTn id="63" presetID="22" presetClass="entr" presetSubtype="1" fill="hold" grpId="0" nodeType="afterEffect">
                                      <p:stCondLst>
                                        <p:cond delay="0"/>
                                      </p:stCondLst>
                                      <p:childTnLst>
                                        <p:set>
                                          <p:cBhvr>
                                            <p:cTn id="64" dur="1" fill="hold">
                                              <p:stCondLst>
                                                <p:cond delay="0"/>
                                              </p:stCondLst>
                                            </p:cTn>
                                            <p:tgtEl>
                                              <p:spTgt spid="80"/>
                                            </p:tgtEl>
                                            <p:attrNameLst>
                                              <p:attrName>style.visibility</p:attrName>
                                            </p:attrNameLst>
                                          </p:cBhvr>
                                          <p:to>
                                            <p:strVal val="visible"/>
                                          </p:to>
                                        </p:set>
                                        <p:animEffect transition="in" filter="wipe(up)">
                                          <p:cBhvr>
                                            <p:cTn id="65" dur="500"/>
                                            <p:tgtEl>
                                              <p:spTgt spid="80"/>
                                            </p:tgtEl>
                                          </p:cBhvr>
                                        </p:animEffect>
                                      </p:childTnLst>
                                    </p:cTn>
                                  </p:par>
                                </p:childTnLst>
                              </p:cTn>
                            </p:par>
                            <p:par>
                              <p:cTn id="66" fill="hold">
                                <p:stCondLst>
                                  <p:cond delay="5750"/>
                                </p:stCondLst>
                                <p:childTnLst>
                                  <p:par>
                                    <p:cTn id="67" presetID="22" presetClass="entr" presetSubtype="8" fill="hold" grpId="0" nodeType="afterEffect">
                                      <p:stCondLst>
                                        <p:cond delay="0"/>
                                      </p:stCondLst>
                                      <p:childTnLst>
                                        <p:set>
                                          <p:cBhvr>
                                            <p:cTn id="68" dur="1" fill="hold">
                                              <p:stCondLst>
                                                <p:cond delay="0"/>
                                              </p:stCondLst>
                                            </p:cTn>
                                            <p:tgtEl>
                                              <p:spTgt spid="91"/>
                                            </p:tgtEl>
                                            <p:attrNameLst>
                                              <p:attrName>style.visibility</p:attrName>
                                            </p:attrNameLst>
                                          </p:cBhvr>
                                          <p:to>
                                            <p:strVal val="visible"/>
                                          </p:to>
                                        </p:set>
                                        <p:animEffect transition="in" filter="wipe(left)">
                                          <p:cBhvr>
                                            <p:cTn id="69" dur="500"/>
                                            <p:tgtEl>
                                              <p:spTgt spid="91"/>
                                            </p:tgtEl>
                                          </p:cBhvr>
                                        </p:animEffect>
                                      </p:childTnLst>
                                    </p:cTn>
                                  </p:par>
                                </p:childTnLst>
                              </p:cTn>
                            </p:par>
                            <p:par>
                              <p:cTn id="70" fill="hold">
                                <p:stCondLst>
                                  <p:cond delay="6250"/>
                                </p:stCondLst>
                                <p:childTnLst>
                                  <p:par>
                                    <p:cTn id="71" presetID="22" presetClass="entr" presetSubtype="8"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Effect transition="in" filter="wipe(left)">
                                          <p:cBhvr>
                                            <p:cTn id="73" dur="500"/>
                                            <p:tgtEl>
                                              <p:spTgt spid="84"/>
                                            </p:tgtEl>
                                          </p:cBhvr>
                                        </p:animEffect>
                                      </p:childTnLst>
                                    </p:cTn>
                                  </p:par>
                                </p:childTnLst>
                              </p:cTn>
                            </p:par>
                            <p:par>
                              <p:cTn id="74" fill="hold">
                                <p:stCondLst>
                                  <p:cond delay="6750"/>
                                </p:stCondLst>
                                <p:childTnLst>
                                  <p:par>
                                    <p:cTn id="75" presetID="22" presetClass="entr" presetSubtype="8" fill="hold" grpId="0" nodeType="after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wipe(left)">
                                          <p:cBhvr>
                                            <p:cTn id="77" dur="500"/>
                                            <p:tgtEl>
                                              <p:spTgt spid="92"/>
                                            </p:tgtEl>
                                          </p:cBhvr>
                                        </p:animEffect>
                                      </p:childTnLst>
                                    </p:cTn>
                                  </p:par>
                                </p:childTnLst>
                              </p:cTn>
                            </p:par>
                            <p:par>
                              <p:cTn id="78" fill="hold">
                                <p:stCondLst>
                                  <p:cond delay="7250"/>
                                </p:stCondLst>
                                <p:childTnLst>
                                  <p:par>
                                    <p:cTn id="79" presetID="22" presetClass="entr" presetSubtype="8" fill="hold" grpId="0" nodeType="afterEffect">
                                      <p:stCondLst>
                                        <p:cond delay="0"/>
                                      </p:stCondLst>
                                      <p:childTnLst>
                                        <p:set>
                                          <p:cBhvr>
                                            <p:cTn id="80" dur="1" fill="hold">
                                              <p:stCondLst>
                                                <p:cond delay="0"/>
                                              </p:stCondLst>
                                            </p:cTn>
                                            <p:tgtEl>
                                              <p:spTgt spid="85"/>
                                            </p:tgtEl>
                                            <p:attrNameLst>
                                              <p:attrName>style.visibility</p:attrName>
                                            </p:attrNameLst>
                                          </p:cBhvr>
                                          <p:to>
                                            <p:strVal val="visible"/>
                                          </p:to>
                                        </p:set>
                                        <p:animEffect transition="in" filter="wipe(left)">
                                          <p:cBhvr>
                                            <p:cTn id="81" dur="500"/>
                                            <p:tgtEl>
                                              <p:spTgt spid="85"/>
                                            </p:tgtEl>
                                          </p:cBhvr>
                                        </p:animEffect>
                                      </p:childTnLst>
                                    </p:cTn>
                                  </p:par>
                                </p:childTnLst>
                              </p:cTn>
                            </p:par>
                            <p:par>
                              <p:cTn id="82" fill="hold">
                                <p:stCondLst>
                                  <p:cond delay="7750"/>
                                </p:stCondLst>
                                <p:childTnLst>
                                  <p:par>
                                    <p:cTn id="83" presetID="22" presetClass="entr" presetSubtype="8" fill="hold" grpId="0" nodeType="afterEffect">
                                      <p:stCondLst>
                                        <p:cond delay="0"/>
                                      </p:stCondLst>
                                      <p:childTnLst>
                                        <p:set>
                                          <p:cBhvr>
                                            <p:cTn id="84" dur="1" fill="hold">
                                              <p:stCondLst>
                                                <p:cond delay="0"/>
                                              </p:stCondLst>
                                            </p:cTn>
                                            <p:tgtEl>
                                              <p:spTgt spid="93"/>
                                            </p:tgtEl>
                                            <p:attrNameLst>
                                              <p:attrName>style.visibility</p:attrName>
                                            </p:attrNameLst>
                                          </p:cBhvr>
                                          <p:to>
                                            <p:strVal val="visible"/>
                                          </p:to>
                                        </p:set>
                                        <p:animEffect transition="in" filter="wipe(left)">
                                          <p:cBhvr>
                                            <p:cTn id="85" dur="500"/>
                                            <p:tgtEl>
                                              <p:spTgt spid="93"/>
                                            </p:tgtEl>
                                          </p:cBhvr>
                                        </p:animEffect>
                                      </p:childTnLst>
                                    </p:cTn>
                                  </p:par>
                                </p:childTnLst>
                              </p:cTn>
                            </p:par>
                            <p:par>
                              <p:cTn id="86" fill="hold">
                                <p:stCondLst>
                                  <p:cond delay="8250"/>
                                </p:stCondLst>
                                <p:childTnLst>
                                  <p:par>
                                    <p:cTn id="87" presetID="22" presetClass="entr" presetSubtype="8" fill="hold" grpId="0" nodeType="afterEffect">
                                      <p:stCondLst>
                                        <p:cond delay="0"/>
                                      </p:stCondLst>
                                      <p:childTnLst>
                                        <p:set>
                                          <p:cBhvr>
                                            <p:cTn id="88" dur="1" fill="hold">
                                              <p:stCondLst>
                                                <p:cond delay="0"/>
                                              </p:stCondLst>
                                            </p:cTn>
                                            <p:tgtEl>
                                              <p:spTgt spid="86"/>
                                            </p:tgtEl>
                                            <p:attrNameLst>
                                              <p:attrName>style.visibility</p:attrName>
                                            </p:attrNameLst>
                                          </p:cBhvr>
                                          <p:to>
                                            <p:strVal val="visible"/>
                                          </p:to>
                                        </p:set>
                                        <p:animEffect transition="in" filter="wipe(left)">
                                          <p:cBhvr>
                                            <p:cTn id="89"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Graphic spid="39" grpId="0">
            <p:bldAsOne/>
          </p:bldGraphic>
          <p:bldGraphic spid="40" grpId="0">
            <p:bldAsOne/>
          </p:bldGraphic>
          <p:bldGraphic spid="41" grpId="0">
            <p:bldAsOne/>
          </p:bldGraphic>
          <p:bldGraphic spid="42" grpId="0">
            <p:bldAsOne/>
          </p:bldGraphic>
          <p:bldGraphic spid="43" grpId="0">
            <p:bldAsOne/>
          </p:bldGraphic>
          <p:bldP spid="80" grpId="0"/>
          <p:bldP spid="81" grpId="0" animBg="1"/>
          <p:bldP spid="84" grpId="0"/>
          <p:bldP spid="85" grpId="0"/>
          <p:bldP spid="86" grpId="0"/>
          <p:bldP spid="90" grpId="0"/>
          <p:bldP spid="91" grpId="0" animBg="1"/>
          <p:bldP spid="92" grpId="0" animBg="1"/>
          <p:bldP spid="93" grpId="0" animBg="1"/>
          <p:bldP spid="5" grpId="0" animBg="1"/>
          <p:bldP spid="97" grpId="0"/>
          <p:bldP spid="34" grpId="0" animBg="1"/>
          <p:bldP spid="35" grpId="0"/>
          <p:bldP spid="36" grpId="0" animBg="1"/>
          <p:bldGraphic spid="44" grpId="0">
            <p:bldAsOne/>
          </p:bldGraphic>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Logo Placeholder">
            <a:hlinkClick r:id="" action="ppaction://hlinkshowjump?jump=firstslide"/>
          </p:cNvPr>
          <p:cNvGraphicFramePr/>
          <p:nvPr>
            <p:extLst>
              <p:ext uri="{D42A27DB-BD31-4B8C-83A1-F6EECF244321}">
                <p14:modId xmlns:p14="http://schemas.microsoft.com/office/powerpoint/2010/main" val="3730684630"/>
              </p:ext>
            </p:extLst>
          </p:nvPr>
        </p:nvGraphicFramePr>
        <p:xfrm>
          <a:off x="5277201" y="5085184"/>
          <a:ext cx="1073486" cy="10554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8" name="Logo Placeholder">
            <a:hlinkClick r:id="" action="ppaction://hlinkshowjump?jump=firstslide"/>
          </p:cNvPr>
          <p:cNvGraphicFramePr/>
          <p:nvPr>
            <p:extLst>
              <p:ext uri="{D42A27DB-BD31-4B8C-83A1-F6EECF244321}">
                <p14:modId xmlns:p14="http://schemas.microsoft.com/office/powerpoint/2010/main" val="28840392"/>
              </p:ext>
            </p:extLst>
          </p:nvPr>
        </p:nvGraphicFramePr>
        <p:xfrm>
          <a:off x="6511308" y="5085184"/>
          <a:ext cx="1073486" cy="105543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36" name="Logo Placeholder">
            <a:hlinkClick r:id="" action="ppaction://hlinkshowjump?jump=firstslide"/>
          </p:cNvPr>
          <p:cNvGraphicFramePr/>
          <p:nvPr>
            <p:extLst>
              <p:ext uri="{D42A27DB-BD31-4B8C-83A1-F6EECF244321}">
                <p14:modId xmlns:p14="http://schemas.microsoft.com/office/powerpoint/2010/main" val="2827332198"/>
              </p:ext>
            </p:extLst>
          </p:nvPr>
        </p:nvGraphicFramePr>
        <p:xfrm>
          <a:off x="1096763" y="1412775"/>
          <a:ext cx="3393977" cy="4674121"/>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036" name="Rectangle 1035"/>
          <p:cNvSpPr/>
          <p:nvPr/>
        </p:nvSpPr>
        <p:spPr>
          <a:xfrm>
            <a:off x="2411760"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1944216"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467544" y="116632"/>
            <a:ext cx="2880320"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/PORTFOLIO</a:t>
            </a:r>
            <a:endParaRPr lang="ms-MY" sz="3600" dirty="0">
              <a:solidFill>
                <a:schemeClr val="bg1"/>
              </a:solidFill>
              <a:latin typeface="Ostrich Sans" pitchFamily="2" charset="0"/>
            </a:endParaRPr>
          </a:p>
        </p:txBody>
      </p:sp>
      <p:sp>
        <p:nvSpPr>
          <p:cNvPr id="23" name="TextBox 22"/>
          <p:cNvSpPr txBox="1"/>
          <p:nvPr/>
        </p:nvSpPr>
        <p:spPr>
          <a:xfrm>
            <a:off x="2915485"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80" name="Content Placeholder 10"/>
          <p:cNvSpPr txBox="1">
            <a:spLocks/>
          </p:cNvSpPr>
          <p:nvPr/>
        </p:nvSpPr>
        <p:spPr>
          <a:xfrm>
            <a:off x="5216918" y="1800188"/>
            <a:ext cx="2768546" cy="122842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75000"/>
                    <a:lumOff val="25000"/>
                  </a:schemeClr>
                </a:solidFill>
                <a:latin typeface="Candara" pitchFamily="34" charset="0"/>
              </a:rPr>
              <a:t>Lorem</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ipsum</a:t>
            </a:r>
            <a:r>
              <a:rPr lang="en-US" sz="1100" b="1" kern="3000" spc="30" dirty="0">
                <a:solidFill>
                  <a:schemeClr val="tx1">
                    <a:lumMod val="75000"/>
                    <a:lumOff val="25000"/>
                  </a:schemeClr>
                </a:solidFill>
                <a:latin typeface="Candara" pitchFamily="34" charset="0"/>
              </a:rPr>
              <a:t> dolor sit </a:t>
            </a:r>
            <a:r>
              <a:rPr lang="en-US" sz="1100" b="1" kern="3000" spc="30" dirty="0" err="1">
                <a:solidFill>
                  <a:schemeClr val="tx1">
                    <a:lumMod val="75000"/>
                    <a:lumOff val="25000"/>
                  </a:schemeClr>
                </a:solidFill>
                <a:latin typeface="Candara" pitchFamily="34" charset="0"/>
              </a:rPr>
              <a:t>amet</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consectetur</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adipiscing</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elit</a:t>
            </a:r>
            <a:r>
              <a:rPr lang="en-US" sz="1100" b="1"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Nulla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feugiatbibendum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porttitor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Aenean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consectetur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dignissim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sapien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imperdiet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urna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tristique</a:t>
            </a:r>
            <a:r>
              <a:rPr lang="en-US" sz="1100" kern="3000" spc="30" dirty="0">
                <a:solidFill>
                  <a:schemeClr val="tx1">
                    <a:lumMod val="75000"/>
                    <a:lumOff val="25000"/>
                  </a:schemeClr>
                </a:solidFill>
                <a:latin typeface="Candara" pitchFamily="34" charset="0"/>
              </a:rPr>
              <a:t> vel.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ante </a:t>
            </a:r>
            <a:r>
              <a:rPr lang="en-US" sz="1100" kern="3000" spc="30" dirty="0" err="1">
                <a:solidFill>
                  <a:schemeClr val="tx1">
                    <a:lumMod val="75000"/>
                    <a:lumOff val="25000"/>
                  </a:schemeClr>
                </a:solidFill>
                <a:latin typeface="Candara" pitchFamily="34" charset="0"/>
              </a:rPr>
              <a:t>ipsum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primis</a:t>
            </a:r>
            <a:r>
              <a:rPr lang="en-US" sz="1100" kern="3000" spc="30" dirty="0">
                <a:solidFill>
                  <a:schemeClr val="tx1">
                    <a:lumMod val="75000"/>
                    <a:lumOff val="25000"/>
                  </a:schemeClr>
                </a:solidFill>
                <a:latin typeface="Candara" pitchFamily="34" charset="0"/>
              </a:rPr>
              <a:t> in </a:t>
            </a:r>
            <a:r>
              <a:rPr lang="en-US" sz="1100" kern="3000" spc="30" dirty="0" err="1">
                <a:solidFill>
                  <a:schemeClr val="tx1">
                    <a:lumMod val="75000"/>
                    <a:lumOff val="25000"/>
                  </a:schemeClr>
                </a:solidFill>
                <a:latin typeface="Candara" pitchFamily="34" charset="0"/>
              </a:rPr>
              <a:t>faucibus</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orci</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et </a:t>
            </a:r>
            <a:r>
              <a:rPr lang="en-US" sz="1100" kern="3000" spc="30" dirty="0" err="1">
                <a:solidFill>
                  <a:schemeClr val="tx1">
                    <a:lumMod val="75000"/>
                    <a:lumOff val="25000"/>
                  </a:schemeClr>
                </a:solidFill>
                <a:latin typeface="Candara" pitchFamily="34" charset="0"/>
              </a:rPr>
              <a:t>ultricesposuere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cubilia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Curae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Etiam</a:t>
            </a:r>
            <a:r>
              <a:rPr lang="en-US" sz="1100" kern="3000" spc="30" dirty="0">
                <a:solidFill>
                  <a:schemeClr val="tx1">
                    <a:lumMod val="75000"/>
                    <a:lumOff val="25000"/>
                  </a:schemeClr>
                </a:solidFill>
                <a:latin typeface="Candara" pitchFamily="34" charset="0"/>
              </a:rPr>
              <a:t> mi </a:t>
            </a:r>
            <a:r>
              <a:rPr lang="en-US" sz="1100" kern="3000" spc="30" dirty="0" err="1">
                <a:solidFill>
                  <a:schemeClr val="tx1">
                    <a:lumMod val="75000"/>
                    <a:lumOff val="25000"/>
                  </a:schemeClr>
                </a:solidFill>
                <a:latin typeface="Candara" pitchFamily="34" charset="0"/>
              </a:rPr>
              <a:t>lorem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vitae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a:t>
            </a:r>
            <a:r>
              <a:rPr lang="en-US" sz="1100" kern="3000" spc="30" dirty="0">
                <a:solidFill>
                  <a:schemeClr val="tx1">
                    <a:lumMod val="75000"/>
                    <a:lumOff val="25000"/>
                  </a:schemeClr>
                </a:solidFill>
                <a:latin typeface="Candara" pitchFamily="34" charset="0"/>
              </a:rPr>
              <a:t>. </a:t>
            </a:r>
          </a:p>
        </p:txBody>
      </p:sp>
      <p:sp>
        <p:nvSpPr>
          <p:cNvPr id="81" name="TextBox 80"/>
          <p:cNvSpPr txBox="1"/>
          <p:nvPr/>
        </p:nvSpPr>
        <p:spPr>
          <a:xfrm>
            <a:off x="5296667" y="1412776"/>
            <a:ext cx="1639873" cy="338554"/>
          </a:xfrm>
          <a:prstGeom prst="rect">
            <a:avLst/>
          </a:prstGeom>
          <a:solidFill>
            <a:schemeClr val="tx1">
              <a:lumMod val="85000"/>
              <a:lumOff val="15000"/>
            </a:schemeClr>
          </a:solidFill>
          <a:ln>
            <a:noFill/>
          </a:ln>
          <a:effectLst/>
        </p:spPr>
        <p:txBody>
          <a:bodyPr wrap="none" rtlCol="0">
            <a:spAutoFit/>
          </a:bodyPr>
          <a:lstStyle/>
          <a:p>
            <a:r>
              <a:rPr lang="en-US" sz="1600" kern="3000" spc="30" dirty="0" smtClean="0">
                <a:solidFill>
                  <a:schemeClr val="bg1"/>
                </a:solidFill>
                <a:latin typeface="Ostrich Sans Black" pitchFamily="2" charset="0"/>
              </a:rPr>
              <a:t>ABOUT THE PROJECT</a:t>
            </a:r>
            <a:endParaRPr lang="en-US" sz="1600" kern="3000" spc="30" dirty="0">
              <a:solidFill>
                <a:schemeClr val="bg1"/>
              </a:solidFill>
              <a:latin typeface="Ostrich Sans Black" pitchFamily="2" charset="0"/>
            </a:endParaRPr>
          </a:p>
        </p:txBody>
      </p:sp>
      <p:sp>
        <p:nvSpPr>
          <p:cNvPr id="84" name="TextBox 83"/>
          <p:cNvSpPr txBox="1"/>
          <p:nvPr/>
        </p:nvSpPr>
        <p:spPr>
          <a:xfrm>
            <a:off x="5958067" y="3500236"/>
            <a:ext cx="1825180" cy="261610"/>
          </a:xfrm>
          <a:prstGeom prst="rect">
            <a:avLst/>
          </a:prstGeom>
          <a:noFill/>
          <a:effectLst/>
        </p:spPr>
        <p:txBody>
          <a:bodyPr wrap="none" rtlCol="0">
            <a:spAutoFit/>
          </a:bodyPr>
          <a:lstStyle/>
          <a:p>
            <a:r>
              <a:rPr lang="en-US" sz="1100" kern="3000" spc="30" dirty="0" smtClean="0">
                <a:solidFill>
                  <a:schemeClr val="tx1">
                    <a:lumMod val="75000"/>
                    <a:lumOff val="25000"/>
                  </a:schemeClr>
                </a:solidFill>
                <a:latin typeface="Candara" pitchFamily="34" charset="0"/>
              </a:rPr>
              <a:t>Apple </a:t>
            </a:r>
            <a:r>
              <a:rPr lang="en-US" sz="1100" kern="3000" spc="30" dirty="0" err="1">
                <a:solidFill>
                  <a:schemeClr val="tx1">
                    <a:lumMod val="75000"/>
                    <a:lumOff val="25000"/>
                  </a:schemeClr>
                </a:solidFill>
                <a:latin typeface="Candara" pitchFamily="34" charset="0"/>
              </a:rPr>
              <a:t>Inc</a:t>
            </a:r>
            <a:r>
              <a:rPr lang="en-US" sz="1100" kern="3000" spc="30" dirty="0">
                <a:solidFill>
                  <a:schemeClr val="tx1">
                    <a:lumMod val="75000"/>
                    <a:lumOff val="25000"/>
                  </a:schemeClr>
                </a:solidFill>
                <a:latin typeface="Candara" pitchFamily="34" charset="0"/>
              </a:rPr>
              <a:t> &amp; Microsoft Inc</a:t>
            </a:r>
            <a:r>
              <a:rPr lang="en-US" sz="1100" kern="3000" spc="30" dirty="0" smtClean="0">
                <a:solidFill>
                  <a:schemeClr val="tx1">
                    <a:lumMod val="75000"/>
                    <a:lumOff val="25000"/>
                  </a:schemeClr>
                </a:solidFill>
                <a:latin typeface="Candara" pitchFamily="34" charset="0"/>
              </a:rPr>
              <a:t>.</a:t>
            </a:r>
            <a:endParaRPr lang="en-US" sz="1100" kern="3000" spc="30" dirty="0">
              <a:solidFill>
                <a:schemeClr val="tx1">
                  <a:lumMod val="75000"/>
                  <a:lumOff val="25000"/>
                </a:schemeClr>
              </a:solidFill>
              <a:latin typeface="Candara" pitchFamily="34" charset="0"/>
            </a:endParaRPr>
          </a:p>
        </p:txBody>
      </p:sp>
      <p:sp>
        <p:nvSpPr>
          <p:cNvPr id="85" name="TextBox 84"/>
          <p:cNvSpPr txBox="1"/>
          <p:nvPr/>
        </p:nvSpPr>
        <p:spPr>
          <a:xfrm>
            <a:off x="5958067" y="4024673"/>
            <a:ext cx="1396857" cy="261610"/>
          </a:xfrm>
          <a:prstGeom prst="rect">
            <a:avLst/>
          </a:prstGeom>
          <a:noFill/>
          <a:effectLst/>
        </p:spPr>
        <p:txBody>
          <a:bodyPr wrap="none" rtlCol="0">
            <a:spAutoFit/>
          </a:bodyPr>
          <a:lstStyle/>
          <a:p>
            <a:r>
              <a:rPr lang="en-US" sz="1100" kern="3000" spc="30" dirty="0" smtClean="0">
                <a:solidFill>
                  <a:schemeClr val="tx1">
                    <a:lumMod val="75000"/>
                    <a:lumOff val="25000"/>
                  </a:schemeClr>
                </a:solidFill>
                <a:latin typeface="Candara" pitchFamily="34" charset="0"/>
              </a:rPr>
              <a:t>September </a:t>
            </a:r>
            <a:r>
              <a:rPr lang="en-US" sz="1100" kern="3000" spc="30" dirty="0">
                <a:solidFill>
                  <a:schemeClr val="tx1">
                    <a:lumMod val="75000"/>
                    <a:lumOff val="25000"/>
                  </a:schemeClr>
                </a:solidFill>
                <a:latin typeface="Candara" pitchFamily="34" charset="0"/>
              </a:rPr>
              <a:t>21, </a:t>
            </a:r>
            <a:r>
              <a:rPr lang="en-US" sz="1100" kern="3000" spc="30" dirty="0" smtClean="0">
                <a:solidFill>
                  <a:schemeClr val="tx1">
                    <a:lumMod val="75000"/>
                    <a:lumOff val="25000"/>
                  </a:schemeClr>
                </a:solidFill>
                <a:latin typeface="Candara" pitchFamily="34" charset="0"/>
              </a:rPr>
              <a:t>2010</a:t>
            </a:r>
            <a:endParaRPr lang="en-US" sz="1100" kern="3000" spc="30" dirty="0">
              <a:solidFill>
                <a:schemeClr val="tx1">
                  <a:lumMod val="75000"/>
                  <a:lumOff val="25000"/>
                </a:schemeClr>
              </a:solidFill>
              <a:latin typeface="Candara" pitchFamily="34" charset="0"/>
            </a:endParaRPr>
          </a:p>
        </p:txBody>
      </p:sp>
      <p:sp>
        <p:nvSpPr>
          <p:cNvPr id="86" name="TextBox 85"/>
          <p:cNvSpPr txBox="1"/>
          <p:nvPr/>
        </p:nvSpPr>
        <p:spPr>
          <a:xfrm>
            <a:off x="5958067" y="4537131"/>
            <a:ext cx="1626727" cy="244805"/>
          </a:xfrm>
          <a:prstGeom prst="rect">
            <a:avLst/>
          </a:prstGeom>
          <a:noFill/>
          <a:effectLst/>
        </p:spPr>
        <p:txBody>
          <a:bodyPr wrap="none" rtlCol="0">
            <a:spAutoFit/>
          </a:bodyPr>
          <a:lstStyle/>
          <a:p>
            <a:r>
              <a:rPr lang="en-US" sz="1100" kern="3000" spc="30" dirty="0" smtClean="0">
                <a:solidFill>
                  <a:schemeClr val="tx1">
                    <a:lumMod val="75000"/>
                    <a:lumOff val="25000"/>
                  </a:schemeClr>
                </a:solidFill>
                <a:latin typeface="Candara" pitchFamily="34" charset="0"/>
              </a:rPr>
              <a:t>www.pieceofcake.com</a:t>
            </a:r>
            <a:endParaRPr lang="en-US" sz="1100" kern="3000" spc="30" dirty="0">
              <a:solidFill>
                <a:schemeClr val="tx1">
                  <a:lumMod val="75000"/>
                  <a:lumOff val="25000"/>
                </a:schemeClr>
              </a:solidFill>
              <a:latin typeface="Candara" pitchFamily="34" charset="0"/>
            </a:endParaRPr>
          </a:p>
          <a:p>
            <a:endParaRPr lang="en-US" sz="1400" kern="3000" spc="30" dirty="0">
              <a:solidFill>
                <a:schemeClr val="accent5">
                  <a:lumMod val="75000"/>
                </a:schemeClr>
              </a:solidFill>
              <a:latin typeface="Rockwell" pitchFamily="18" charset="0"/>
            </a:endParaRPr>
          </a:p>
        </p:txBody>
      </p:sp>
      <p:sp>
        <p:nvSpPr>
          <p:cNvPr id="91" name="TextBox 90"/>
          <p:cNvSpPr txBox="1"/>
          <p:nvPr/>
        </p:nvSpPr>
        <p:spPr>
          <a:xfrm>
            <a:off x="5296667" y="3461764"/>
            <a:ext cx="661400" cy="338554"/>
          </a:xfrm>
          <a:prstGeom prst="rect">
            <a:avLst/>
          </a:prstGeom>
          <a:solidFill>
            <a:schemeClr val="tx1">
              <a:lumMod val="85000"/>
              <a:lumOff val="15000"/>
            </a:schemeClr>
          </a:solidFill>
          <a:ln>
            <a:noFill/>
          </a:ln>
          <a:effectLst/>
        </p:spPr>
        <p:txBody>
          <a:bodyPr wrap="none" rtlCol="0">
            <a:spAutoFit/>
          </a:bodyPr>
          <a:lstStyle/>
          <a:p>
            <a:r>
              <a:rPr lang="en-US" sz="1600" kern="3000" spc="30" dirty="0" smtClean="0">
                <a:solidFill>
                  <a:schemeClr val="bg1"/>
                </a:solidFill>
                <a:latin typeface="Ostrich Sans Black" pitchFamily="2" charset="0"/>
              </a:rPr>
              <a:t>CLIENT</a:t>
            </a:r>
            <a:endParaRPr lang="en-US" sz="1600" kern="3000" spc="30" dirty="0">
              <a:solidFill>
                <a:schemeClr val="bg1"/>
              </a:solidFill>
              <a:latin typeface="Ostrich Sans Black" pitchFamily="2" charset="0"/>
            </a:endParaRPr>
          </a:p>
        </p:txBody>
      </p:sp>
      <p:sp>
        <p:nvSpPr>
          <p:cNvPr id="92" name="TextBox 91"/>
          <p:cNvSpPr txBox="1"/>
          <p:nvPr/>
        </p:nvSpPr>
        <p:spPr>
          <a:xfrm>
            <a:off x="5296667" y="3986201"/>
            <a:ext cx="661400" cy="338554"/>
          </a:xfrm>
          <a:prstGeom prst="rect">
            <a:avLst/>
          </a:prstGeom>
          <a:solidFill>
            <a:schemeClr val="tx1">
              <a:lumMod val="85000"/>
              <a:lumOff val="15000"/>
            </a:schemeClr>
          </a:solidFill>
          <a:ln>
            <a:noFill/>
          </a:ln>
          <a:effectLst/>
        </p:spPr>
        <p:txBody>
          <a:bodyPr wrap="square" rtlCol="0">
            <a:spAutoFit/>
          </a:bodyPr>
          <a:lstStyle/>
          <a:p>
            <a:r>
              <a:rPr lang="en-US" sz="1600" kern="3000" spc="30" dirty="0" smtClean="0">
                <a:solidFill>
                  <a:schemeClr val="bg1"/>
                </a:solidFill>
                <a:latin typeface="Ostrich Sans Black" pitchFamily="2" charset="0"/>
              </a:rPr>
              <a:t>DATE</a:t>
            </a:r>
            <a:endParaRPr lang="en-US" sz="1600" kern="3000" spc="30" dirty="0">
              <a:solidFill>
                <a:schemeClr val="bg1"/>
              </a:solidFill>
              <a:latin typeface="Ostrich Sans Black" pitchFamily="2" charset="0"/>
            </a:endParaRPr>
          </a:p>
        </p:txBody>
      </p:sp>
      <p:sp>
        <p:nvSpPr>
          <p:cNvPr id="93" name="TextBox 92"/>
          <p:cNvSpPr txBox="1"/>
          <p:nvPr/>
        </p:nvSpPr>
        <p:spPr>
          <a:xfrm>
            <a:off x="5296667" y="4490257"/>
            <a:ext cx="661400" cy="338554"/>
          </a:xfrm>
          <a:prstGeom prst="rect">
            <a:avLst/>
          </a:prstGeom>
          <a:solidFill>
            <a:schemeClr val="tx1">
              <a:lumMod val="85000"/>
              <a:lumOff val="15000"/>
            </a:schemeClr>
          </a:solidFill>
          <a:ln>
            <a:noFill/>
          </a:ln>
          <a:effectLst/>
        </p:spPr>
        <p:txBody>
          <a:bodyPr wrap="square" rtlCol="0">
            <a:spAutoFit/>
          </a:bodyPr>
          <a:lstStyle/>
          <a:p>
            <a:r>
              <a:rPr lang="en-US" sz="1600" kern="3000" spc="30" dirty="0" smtClean="0">
                <a:solidFill>
                  <a:schemeClr val="bg1"/>
                </a:solidFill>
                <a:latin typeface="Ostrich Sans Black" pitchFamily="2" charset="0"/>
              </a:rPr>
              <a:t>WEB</a:t>
            </a:r>
            <a:endParaRPr lang="en-US" sz="1600" kern="3000" spc="30" dirty="0">
              <a:solidFill>
                <a:schemeClr val="bg1"/>
              </a:solidFill>
              <a:latin typeface="Ostrich Sans Black" pitchFamily="2" charset="0"/>
            </a:endParaRPr>
          </a:p>
        </p:txBody>
      </p:sp>
      <p:sp>
        <p:nvSpPr>
          <p:cNvPr id="5" name="Rectangle 4"/>
          <p:cNvSpPr/>
          <p:nvPr/>
        </p:nvSpPr>
        <p:spPr>
          <a:xfrm>
            <a:off x="5148064" y="1412776"/>
            <a:ext cx="148603" cy="33855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9" name="TextBox 28"/>
          <p:cNvSpPr txBox="1"/>
          <p:nvPr/>
        </p:nvSpPr>
        <p:spPr>
          <a:xfrm>
            <a:off x="1258387" y="4564285"/>
            <a:ext cx="1331198" cy="1384995"/>
          </a:xfrm>
          <a:prstGeom prst="rect">
            <a:avLst/>
          </a:prstGeom>
          <a:noFill/>
          <a:ln>
            <a:noFill/>
          </a:ln>
          <a:effectLst/>
        </p:spPr>
        <p:txBody>
          <a:bodyPr wrap="none" rtlCol="0">
            <a:spAutoFit/>
          </a:bodyPr>
          <a:lstStyle/>
          <a:p>
            <a:r>
              <a:rPr lang="en-US" sz="2800" kern="3000" spc="30" dirty="0" smtClean="0">
                <a:solidFill>
                  <a:schemeClr val="bg1"/>
                </a:solidFill>
                <a:latin typeface="Ostrich Sans Black" pitchFamily="2" charset="0"/>
              </a:rPr>
              <a:t>Our</a:t>
            </a:r>
          </a:p>
          <a:p>
            <a:r>
              <a:rPr lang="en-US" sz="2800" kern="3000" spc="30" dirty="0" smtClean="0">
                <a:solidFill>
                  <a:schemeClr val="bg1"/>
                </a:solidFill>
                <a:latin typeface="Ostrich Sans Black" pitchFamily="2" charset="0"/>
              </a:rPr>
              <a:t>Selected</a:t>
            </a:r>
          </a:p>
          <a:p>
            <a:r>
              <a:rPr lang="en-US" sz="2800" kern="3000" spc="30" dirty="0" smtClean="0">
                <a:solidFill>
                  <a:schemeClr val="bg1"/>
                </a:solidFill>
                <a:latin typeface="Ostrich Sans Black" pitchFamily="2" charset="0"/>
              </a:rPr>
              <a:t>work</a:t>
            </a:r>
          </a:p>
        </p:txBody>
      </p:sp>
      <p:sp>
        <p:nvSpPr>
          <p:cNvPr id="27" name="Rectangle 26">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28" name="Rectangle 27">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33" name="Rectangle 32"/>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4" name="Rectangle 33"/>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35" name="Rectangle 34"/>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69795822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14:bounceEnd="64000">
                                          <p:cBhvr additive="base">
                                            <p:cTn id="7" dur="1000" fill="hold"/>
                                            <p:tgtEl>
                                              <p:spTgt spid="33"/>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64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35"/>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wipe(left)">
                                          <p:cBhvr>
                                            <p:cTn id="33" dur="500"/>
                                            <p:tgtEl>
                                              <p:spTgt spid="81"/>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wipe(up)">
                                          <p:cBhvr>
                                            <p:cTn id="37" dur="500"/>
                                            <p:tgtEl>
                                              <p:spTgt spid="80"/>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91"/>
                                            </p:tgtEl>
                                            <p:attrNameLst>
                                              <p:attrName>style.visibility</p:attrName>
                                            </p:attrNameLst>
                                          </p:cBhvr>
                                          <p:to>
                                            <p:strVal val="visible"/>
                                          </p:to>
                                        </p:set>
                                        <p:animEffect transition="in" filter="wipe(left)">
                                          <p:cBhvr>
                                            <p:cTn id="41" dur="500"/>
                                            <p:tgtEl>
                                              <p:spTgt spid="91"/>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wipe(left)">
                                          <p:cBhvr>
                                            <p:cTn id="45" dur="500"/>
                                            <p:tgtEl>
                                              <p:spTgt spid="84"/>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92"/>
                                            </p:tgtEl>
                                            <p:attrNameLst>
                                              <p:attrName>style.visibility</p:attrName>
                                            </p:attrNameLst>
                                          </p:cBhvr>
                                          <p:to>
                                            <p:strVal val="visible"/>
                                          </p:to>
                                        </p:set>
                                        <p:animEffect transition="in" filter="wipe(left)">
                                          <p:cBhvr>
                                            <p:cTn id="49" dur="500"/>
                                            <p:tgtEl>
                                              <p:spTgt spid="92"/>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wipe(left)">
                                          <p:cBhvr>
                                            <p:cTn id="53" dur="500"/>
                                            <p:tgtEl>
                                              <p:spTgt spid="8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wipe(left)">
                                          <p:cBhvr>
                                            <p:cTn id="57" dur="500"/>
                                            <p:tgtEl>
                                              <p:spTgt spid="93"/>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wipe(left)">
                                          <p:cBhvr>
                                            <p:cTn id="61" dur="500"/>
                                            <p:tgtEl>
                                              <p:spTgt spid="86"/>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8000"/>
                                </p:stCondLst>
                                <p:childTnLst>
                                  <p:par>
                                    <p:cTn id="67" presetID="10" presetClass="entr" presetSubtype="0"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Graphic spid="38" grpId="0">
            <p:bldAsOne/>
          </p:bldGraphic>
          <p:bldGraphic spid="36" grpId="0">
            <p:bldAsOne/>
          </p:bldGraphic>
          <p:bldP spid="80" grpId="0"/>
          <p:bldP spid="81" grpId="0" animBg="1"/>
          <p:bldP spid="84" grpId="0"/>
          <p:bldP spid="85" grpId="0"/>
          <p:bldP spid="86" grpId="0"/>
          <p:bldP spid="91" grpId="0" animBg="1"/>
          <p:bldP spid="92" grpId="0" animBg="1"/>
          <p:bldP spid="93" grpId="0" animBg="1"/>
          <p:bldP spid="5" grpId="0" animBg="1"/>
          <p:bldP spid="29" grpId="0"/>
          <p:bldP spid="33" grpId="0" animBg="1"/>
          <p:bldP spid="34" grpId="0"/>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1000" fill="hold"/>
                                            <p:tgtEl>
                                              <p:spTgt spid="33"/>
                                            </p:tgtEl>
                                            <p:attrNameLst>
                                              <p:attrName>ppt_x</p:attrName>
                                            </p:attrNameLst>
                                          </p:cBhvr>
                                          <p:tavLst>
                                            <p:tav tm="0">
                                              <p:val>
                                                <p:strVal val="1+#ppt_w/2"/>
                                              </p:val>
                                            </p:tav>
                                            <p:tav tm="100000">
                                              <p:val>
                                                <p:strVal val="#ppt_x"/>
                                              </p:val>
                                            </p:tav>
                                          </p:tavLst>
                                        </p:anim>
                                        <p:anim calcmode="lin" valueType="num">
                                          <p:cBhvr additive="base">
                                            <p:cTn id="8" dur="10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wipe(left)">
                                          <p:cBhvr>
                                            <p:cTn id="12" dur="500"/>
                                            <p:tgtEl>
                                              <p:spTgt spid="34"/>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wipe(left)">
                                          <p:cBhvr>
                                            <p:cTn id="33" dur="500"/>
                                            <p:tgtEl>
                                              <p:spTgt spid="81"/>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wipe(up)">
                                          <p:cBhvr>
                                            <p:cTn id="37" dur="500"/>
                                            <p:tgtEl>
                                              <p:spTgt spid="80"/>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91"/>
                                            </p:tgtEl>
                                            <p:attrNameLst>
                                              <p:attrName>style.visibility</p:attrName>
                                            </p:attrNameLst>
                                          </p:cBhvr>
                                          <p:to>
                                            <p:strVal val="visible"/>
                                          </p:to>
                                        </p:set>
                                        <p:animEffect transition="in" filter="wipe(left)">
                                          <p:cBhvr>
                                            <p:cTn id="41" dur="500"/>
                                            <p:tgtEl>
                                              <p:spTgt spid="91"/>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wipe(left)">
                                          <p:cBhvr>
                                            <p:cTn id="45" dur="500"/>
                                            <p:tgtEl>
                                              <p:spTgt spid="84"/>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92"/>
                                            </p:tgtEl>
                                            <p:attrNameLst>
                                              <p:attrName>style.visibility</p:attrName>
                                            </p:attrNameLst>
                                          </p:cBhvr>
                                          <p:to>
                                            <p:strVal val="visible"/>
                                          </p:to>
                                        </p:set>
                                        <p:animEffect transition="in" filter="wipe(left)">
                                          <p:cBhvr>
                                            <p:cTn id="49" dur="500"/>
                                            <p:tgtEl>
                                              <p:spTgt spid="92"/>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wipe(left)">
                                          <p:cBhvr>
                                            <p:cTn id="53" dur="500"/>
                                            <p:tgtEl>
                                              <p:spTgt spid="8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93"/>
                                            </p:tgtEl>
                                            <p:attrNameLst>
                                              <p:attrName>style.visibility</p:attrName>
                                            </p:attrNameLst>
                                          </p:cBhvr>
                                          <p:to>
                                            <p:strVal val="visible"/>
                                          </p:to>
                                        </p:set>
                                        <p:animEffect transition="in" filter="wipe(left)">
                                          <p:cBhvr>
                                            <p:cTn id="57" dur="500"/>
                                            <p:tgtEl>
                                              <p:spTgt spid="93"/>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wipe(left)">
                                          <p:cBhvr>
                                            <p:cTn id="61" dur="500"/>
                                            <p:tgtEl>
                                              <p:spTgt spid="86"/>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childTnLst>
                              </p:cTn>
                            </p:par>
                            <p:par>
                              <p:cTn id="66" fill="hold">
                                <p:stCondLst>
                                  <p:cond delay="8000"/>
                                </p:stCondLst>
                                <p:childTnLst>
                                  <p:par>
                                    <p:cTn id="67" presetID="10" presetClass="entr" presetSubtype="0"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7" grpId="0">
            <p:bldAsOne/>
          </p:bldGraphic>
          <p:bldGraphic spid="38" grpId="0">
            <p:bldAsOne/>
          </p:bldGraphic>
          <p:bldGraphic spid="36" grpId="0">
            <p:bldAsOne/>
          </p:bldGraphic>
          <p:bldP spid="80" grpId="0"/>
          <p:bldP spid="81" grpId="0" animBg="1"/>
          <p:bldP spid="84" grpId="0"/>
          <p:bldP spid="85" grpId="0"/>
          <p:bldP spid="86" grpId="0"/>
          <p:bldP spid="91" grpId="0" animBg="1"/>
          <p:bldP spid="92" grpId="0" animBg="1"/>
          <p:bldP spid="93" grpId="0" animBg="1"/>
          <p:bldP spid="5" grpId="0" animBg="1"/>
          <p:bldP spid="29" grpId="0"/>
          <p:bldP spid="33" grpId="0" animBg="1"/>
          <p:bldP spid="34" grpId="0"/>
          <p:bldP spid="35"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411760"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4" name="Rectangle 3"/>
          <p:cNvSpPr/>
          <p:nvPr/>
        </p:nvSpPr>
        <p:spPr>
          <a:xfrm>
            <a:off x="467544" y="-387424"/>
            <a:ext cx="1944216"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5" name="Rectangle 4"/>
          <p:cNvSpPr/>
          <p:nvPr/>
        </p:nvSpPr>
        <p:spPr>
          <a:xfrm>
            <a:off x="467544" y="116632"/>
            <a:ext cx="2880320"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/SHOWREEL</a:t>
            </a:r>
            <a:endParaRPr lang="ms-MY" sz="3600" dirty="0">
              <a:solidFill>
                <a:schemeClr val="bg1"/>
              </a:solidFill>
              <a:latin typeface="Ostrich Sans" pitchFamily="2" charset="0"/>
            </a:endParaRPr>
          </a:p>
        </p:txBody>
      </p:sp>
      <p:sp>
        <p:nvSpPr>
          <p:cNvPr id="6" name="TextBox 5"/>
          <p:cNvSpPr txBox="1"/>
          <p:nvPr/>
        </p:nvSpPr>
        <p:spPr>
          <a:xfrm>
            <a:off x="2987824"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919" y="1268760"/>
            <a:ext cx="7616505" cy="4597351"/>
          </a:xfrm>
          <a:prstGeom prst="rect">
            <a:avLst/>
          </a:prstGeom>
        </p:spPr>
      </p:pic>
      <p:sp>
        <p:nvSpPr>
          <p:cNvPr id="8" name="Rectangle 7">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9" name="Rectangle 8">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10" name="Rectangle 9"/>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1" name="Rectangle 10"/>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12" name="Rectangle 11"/>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
        <p:nvSpPr>
          <p:cNvPr id="2" name="Media Placeholder 1"/>
          <p:cNvSpPr>
            <a:spLocks noGrp="1"/>
          </p:cNvSpPr>
          <p:nvPr>
            <p:ph type="media" sz="quarter" idx="13"/>
          </p:nvPr>
        </p:nvSpPr>
        <p:spPr/>
      </p:sp>
    </p:spTree>
    <p:extLst>
      <p:ext uri="{BB962C8B-B14F-4D97-AF65-F5344CB8AC3E}">
        <p14:creationId xmlns:p14="http://schemas.microsoft.com/office/powerpoint/2010/main" val="200862486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64000">
                                          <p:cBhvr additive="base">
                                            <p:cTn id="7" dur="1000" fill="hold"/>
                                            <p:tgtEl>
                                              <p:spTgt spid="10"/>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14:bounceEnd="64000">
                                          <p:cBhvr additive="base">
                                            <p:cTn id="16" dur="500" fill="hold"/>
                                            <p:tgtEl>
                                              <p:spTgt spid="12"/>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347864" y="1177580"/>
            <a:ext cx="4968552" cy="455567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36" name="Rectangle 1035"/>
          <p:cNvSpPr/>
          <p:nvPr/>
        </p:nvSpPr>
        <p:spPr>
          <a:xfrm>
            <a:off x="2627784"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2160240"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467544" y="116632"/>
            <a:ext cx="2880320"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/Let’s Talk</a:t>
            </a:r>
            <a:endParaRPr lang="ms-MY" sz="3600" dirty="0">
              <a:solidFill>
                <a:schemeClr val="bg1"/>
              </a:solidFill>
              <a:latin typeface="Ostrich Sans" pitchFamily="2" charset="0"/>
            </a:endParaRPr>
          </a:p>
        </p:txBody>
      </p:sp>
      <p:sp>
        <p:nvSpPr>
          <p:cNvPr id="23" name="TextBox 22"/>
          <p:cNvSpPr txBox="1"/>
          <p:nvPr/>
        </p:nvSpPr>
        <p:spPr>
          <a:xfrm>
            <a:off x="3203848"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57" name="Content Placeholder 10"/>
          <p:cNvSpPr txBox="1">
            <a:spLocks/>
          </p:cNvSpPr>
          <p:nvPr/>
        </p:nvSpPr>
        <p:spPr>
          <a:xfrm>
            <a:off x="712646" y="3501008"/>
            <a:ext cx="2112275" cy="1872208"/>
          </a:xfrm>
          <a:prstGeom prst="rect">
            <a:avLst/>
          </a:prstGeom>
        </p:spPr>
        <p:txBody>
          <a:bodyPr vert="horz" lIns="91440" tIns="45720" rIns="91440" bIns="4572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endParaRPr lang="en-US" sz="1100" i="1" kern="3000" spc="30" dirty="0">
              <a:solidFill>
                <a:schemeClr val="tx1">
                  <a:lumMod val="85000"/>
                  <a:lumOff val="15000"/>
                </a:schemeClr>
              </a:solidFill>
              <a:latin typeface="Candara" pitchFamily="34" charset="0"/>
            </a:endParaRPr>
          </a:p>
          <a:p>
            <a:pPr algn="l"/>
            <a:r>
              <a:rPr lang="en-US" sz="1100" b="1" kern="3000" spc="30" dirty="0" smtClean="0">
                <a:solidFill>
                  <a:schemeClr val="tx1">
                    <a:lumMod val="85000"/>
                    <a:lumOff val="15000"/>
                  </a:schemeClr>
                </a:solidFill>
                <a:latin typeface="Candara" pitchFamily="34" charset="0"/>
              </a:rPr>
              <a:t>PHONE :</a:t>
            </a:r>
          </a:p>
          <a:p>
            <a:pPr algn="l"/>
            <a:r>
              <a:rPr lang="en-US" sz="1100" i="1" kern="3000" spc="30" dirty="0" smtClean="0">
                <a:solidFill>
                  <a:schemeClr val="tx1">
                    <a:lumMod val="85000"/>
                    <a:lumOff val="15000"/>
                  </a:schemeClr>
                </a:solidFill>
                <a:latin typeface="Candara" pitchFamily="34" charset="0"/>
              </a:rPr>
              <a:t>(650) 534-8355</a:t>
            </a:r>
            <a:endParaRPr lang="en-US" sz="1100" i="1" kern="3000" spc="30" dirty="0" smtClean="0">
              <a:solidFill>
                <a:schemeClr val="tx1">
                  <a:lumMod val="85000"/>
                  <a:lumOff val="15000"/>
                </a:schemeClr>
              </a:solidFill>
              <a:latin typeface="Candara" pitchFamily="34" charset="0"/>
            </a:endParaRPr>
          </a:p>
          <a:p>
            <a:pPr algn="l"/>
            <a:endParaRPr lang="en-US" sz="1100" b="1" i="1" kern="3000" spc="30" dirty="0">
              <a:solidFill>
                <a:schemeClr val="tx1">
                  <a:lumMod val="85000"/>
                  <a:lumOff val="15000"/>
                </a:schemeClr>
              </a:solidFill>
              <a:latin typeface="Candara" pitchFamily="34" charset="0"/>
            </a:endParaRPr>
          </a:p>
          <a:p>
            <a:pPr algn="l"/>
            <a:r>
              <a:rPr lang="en-US" sz="1100" b="1" kern="3000" spc="30" dirty="0" smtClean="0">
                <a:solidFill>
                  <a:schemeClr val="tx1">
                    <a:lumMod val="85000"/>
                    <a:lumOff val="15000"/>
                  </a:schemeClr>
                </a:solidFill>
                <a:latin typeface="Candara" pitchFamily="34" charset="0"/>
              </a:rPr>
              <a:t>EMAIL :</a:t>
            </a:r>
          </a:p>
          <a:p>
            <a:pPr algn="l"/>
            <a:r>
              <a:rPr lang="en-US" sz="1100" i="1" kern="3000" spc="30" dirty="0" smtClean="0">
                <a:solidFill>
                  <a:schemeClr val="tx1">
                    <a:lumMod val="85000"/>
                    <a:lumOff val="15000"/>
                  </a:schemeClr>
                </a:solidFill>
                <a:latin typeface="Candara" pitchFamily="34" charset="0"/>
              </a:rPr>
              <a:t>charlesbutler71@gmail.com</a:t>
            </a:r>
            <a:endParaRPr lang="en-US" sz="1100" i="1" kern="3000" spc="30" dirty="0" smtClean="0">
              <a:solidFill>
                <a:schemeClr val="tx1">
                  <a:lumMod val="85000"/>
                  <a:lumOff val="15000"/>
                </a:schemeClr>
              </a:solidFill>
              <a:latin typeface="Candara" pitchFamily="34" charset="0"/>
            </a:endParaRPr>
          </a:p>
          <a:p>
            <a:pPr algn="l"/>
            <a:endParaRPr lang="en-US" sz="1100" b="1" i="1" kern="3000" spc="30" dirty="0">
              <a:solidFill>
                <a:schemeClr val="tx1">
                  <a:lumMod val="85000"/>
                  <a:lumOff val="15000"/>
                </a:schemeClr>
              </a:solidFill>
              <a:latin typeface="Candara" pitchFamily="34" charset="0"/>
            </a:endParaRPr>
          </a:p>
          <a:p>
            <a:pPr algn="l"/>
            <a:r>
              <a:rPr lang="en-US" sz="1100" b="1" kern="3000" spc="30" dirty="0" smtClean="0">
                <a:solidFill>
                  <a:schemeClr val="tx1">
                    <a:lumMod val="85000"/>
                    <a:lumOff val="15000"/>
                  </a:schemeClr>
                </a:solidFill>
                <a:latin typeface="Candara" pitchFamily="34" charset="0"/>
              </a:rPr>
              <a:t>WWW :</a:t>
            </a:r>
          </a:p>
          <a:p>
            <a:pPr algn="l"/>
            <a:r>
              <a:rPr lang="en-US" sz="1100" i="1" kern="3000" spc="30" dirty="0">
                <a:solidFill>
                  <a:schemeClr val="tx1">
                    <a:lumMod val="85000"/>
                    <a:lumOff val="15000"/>
                  </a:schemeClr>
                </a:solidFill>
                <a:latin typeface="Candara" pitchFamily="34" charset="0"/>
              </a:rPr>
              <a:t>http://www.linkedin.com/pub/charles-butler/10/48b/7b6/</a:t>
            </a:r>
            <a:endParaRPr lang="en-US" sz="1100" i="1" kern="3000" spc="30" dirty="0">
              <a:solidFill>
                <a:schemeClr val="tx1">
                  <a:lumMod val="85000"/>
                  <a:lumOff val="15000"/>
                </a:schemeClr>
              </a:solidFill>
              <a:latin typeface="Candara" pitchFamily="34" charset="0"/>
            </a:endParaRPr>
          </a:p>
        </p:txBody>
      </p:sp>
      <p:sp>
        <p:nvSpPr>
          <p:cNvPr id="3" name="Rectangle 2"/>
          <p:cNvSpPr/>
          <p:nvPr/>
        </p:nvSpPr>
        <p:spPr>
          <a:xfrm>
            <a:off x="802164" y="1177580"/>
            <a:ext cx="1415773" cy="1569660"/>
          </a:xfrm>
          <a:prstGeom prst="rect">
            <a:avLst/>
          </a:prstGeom>
          <a:solidFill>
            <a:schemeClr val="tx1">
              <a:lumMod val="85000"/>
              <a:lumOff val="15000"/>
            </a:schemeClr>
          </a:solidFill>
        </p:spPr>
        <p:txBody>
          <a:bodyPr wrap="none">
            <a:spAutoFit/>
          </a:bodyPr>
          <a:lstStyle/>
          <a:p>
            <a:pPr algn="ctr"/>
            <a:r>
              <a:rPr lang="en-US" sz="9600" dirty="0">
                <a:solidFill>
                  <a:schemeClr val="bg1"/>
                </a:solidFill>
                <a:latin typeface="Sosa" pitchFamily="2" charset="0"/>
                <a:ea typeface="Entypo" pitchFamily="2" charset="0"/>
              </a:rPr>
              <a:t>5</a:t>
            </a:r>
            <a:endParaRPr lang="ru-RU" sz="9600" dirty="0">
              <a:solidFill>
                <a:schemeClr val="bg1"/>
              </a:solidFill>
              <a:ea typeface="Entypo" pitchFamily="2" charset="0"/>
            </a:endParaRPr>
          </a:p>
        </p:txBody>
      </p:sp>
      <p:sp>
        <p:nvSpPr>
          <p:cNvPr id="17" name="Rectangle 16">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18" name="Rectangle 17">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19" name="Rectangle 18"/>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0" name="Rectangle 19"/>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21" name="Rectangle 20"/>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graphicFrame>
        <p:nvGraphicFramePr>
          <p:cNvPr id="22" name="Logo Placeholder">
            <a:hlinkClick r:id="" action="ppaction://hlinkshowjump?jump=firstslide"/>
          </p:cNvPr>
          <p:cNvGraphicFramePr/>
          <p:nvPr>
            <p:extLst>
              <p:ext uri="{D42A27DB-BD31-4B8C-83A1-F6EECF244321}">
                <p14:modId xmlns:p14="http://schemas.microsoft.com/office/powerpoint/2010/main" val="1296407076"/>
              </p:ext>
            </p:extLst>
          </p:nvPr>
        </p:nvGraphicFramePr>
        <p:xfrm>
          <a:off x="3491880" y="1340768"/>
          <a:ext cx="4706827" cy="42281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197672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14:presetBounceEnd="64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64000">
                                          <p:cBhvr additive="base">
                                            <p:cTn id="7" dur="1000" fill="hold"/>
                                            <p:tgtEl>
                                              <p:spTgt spid="19"/>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14:bounceEnd="64000">
                                          <p:cBhvr additive="base">
                                            <p:cTn id="16" dur="5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2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500"/>
                                            <p:tgtEl>
                                              <p:spTgt spid="57"/>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7" grpId="0"/>
          <p:bldP spid="3" grpId="0" animBg="1"/>
          <p:bldP spid="19" grpId="0" animBg="1"/>
          <p:bldP spid="20" grpId="0"/>
          <p:bldP spid="21" grpId="0" animBg="1"/>
          <p:bldGraphic spid="22" grpId="0">
            <p:bldAsOne/>
          </p:bldGraphic>
        </p:bldLst>
      </p:timing>
    </mc:Choice>
    <mc:Fallback>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1+#ppt_w/2"/>
                                              </p:val>
                                            </p:tav>
                                            <p:tav tm="100000">
                                              <p:val>
                                                <p:strVal val="#ppt_x"/>
                                              </p:val>
                                            </p:tav>
                                          </p:tavLst>
                                        </p:anim>
                                        <p:anim calcmode="lin" valueType="num">
                                          <p:cBhvr additive="base">
                                            <p:cTn id="8" dur="10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500"/>
                                            <p:tgtEl>
                                              <p:spTgt spid="57"/>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7" grpId="0"/>
          <p:bldP spid="3" grpId="0" animBg="1"/>
          <p:bldP spid="19" grpId="0" animBg="1"/>
          <p:bldP spid="20" grpId="0"/>
          <p:bldP spid="21" grpId="0" animBg="1"/>
          <p:bldGraphic spid="22" grpId="0">
            <p:bldAsOne/>
          </p:bldGraphic>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 name="Rectangle 1"/>
          <p:cNvSpPr/>
          <p:nvPr/>
        </p:nvSpPr>
        <p:spPr>
          <a:xfrm>
            <a:off x="1331640" y="2459504"/>
            <a:ext cx="3111749" cy="1015663"/>
          </a:xfrm>
          <a:prstGeom prst="rect">
            <a:avLst/>
          </a:prstGeom>
        </p:spPr>
        <p:txBody>
          <a:bodyPr wrap="none">
            <a:spAutoFit/>
          </a:bodyPr>
          <a:lstStyle/>
          <a:p>
            <a:r>
              <a:rPr lang="ms-MY" sz="6000" dirty="0" smtClean="0">
                <a:solidFill>
                  <a:schemeClr val="bg1"/>
                </a:solidFill>
                <a:latin typeface="Ostrich Sans Black" pitchFamily="2" charset="0"/>
                <a:ea typeface="Adobe Kaiti Std R" pitchFamily="18" charset="-128"/>
              </a:rPr>
              <a:t>THANK YOU</a:t>
            </a:r>
          </a:p>
        </p:txBody>
      </p:sp>
      <p:sp>
        <p:nvSpPr>
          <p:cNvPr id="5" name="Rectangle 4"/>
          <p:cNvSpPr/>
          <p:nvPr/>
        </p:nvSpPr>
        <p:spPr>
          <a:xfrm>
            <a:off x="1302312" y="527675"/>
            <a:ext cx="1338829" cy="2400657"/>
          </a:xfrm>
          <a:prstGeom prst="rect">
            <a:avLst/>
          </a:prstGeom>
        </p:spPr>
        <p:txBody>
          <a:bodyPr wrap="none">
            <a:spAutoFit/>
          </a:bodyPr>
          <a:lstStyle/>
          <a:p>
            <a:pPr algn="ctr"/>
            <a:r>
              <a:rPr lang="en-US" sz="15000" dirty="0">
                <a:solidFill>
                  <a:schemeClr val="bg1"/>
                </a:solidFill>
                <a:latin typeface="Entypo" pitchFamily="2" charset="0"/>
                <a:ea typeface="Entypo" pitchFamily="2" charset="0"/>
              </a:rPr>
              <a:t>9</a:t>
            </a:r>
            <a:endParaRPr lang="ru-RU" sz="15000" dirty="0">
              <a:solidFill>
                <a:schemeClr val="bg1"/>
              </a:solidFill>
              <a:ea typeface="Entypo" pitchFamily="2" charset="0"/>
            </a:endParaRPr>
          </a:p>
        </p:txBody>
      </p:sp>
    </p:spTree>
    <p:extLst>
      <p:ext uri="{BB962C8B-B14F-4D97-AF65-F5344CB8AC3E}">
        <p14:creationId xmlns:p14="http://schemas.microsoft.com/office/powerpoint/2010/main" val="28983074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zameer maliq\Downloads\black-and-white-clouds-nature-skyscapes-fresh-hd-wallpap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80728"/>
            <a:ext cx="9144000" cy="5346594"/>
          </a:xfrm>
          <a:prstGeom prst="rect">
            <a:avLst/>
          </a:prstGeom>
          <a:solidFill>
            <a:srgbClr val="000000"/>
          </a:solidFill>
        </p:spPr>
      </p:pic>
      <p:sp>
        <p:nvSpPr>
          <p:cNvPr id="5" name="Rectangle 4"/>
          <p:cNvSpPr/>
          <p:nvPr/>
        </p:nvSpPr>
        <p:spPr>
          <a:xfrm>
            <a:off x="0" y="980728"/>
            <a:ext cx="9144000" cy="2736304"/>
          </a:xfrm>
          <a:prstGeom prst="rect">
            <a:avLst/>
          </a:prstGeom>
          <a:solidFill>
            <a:srgbClr val="FF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6" name="Rectangle 5"/>
          <p:cNvSpPr/>
          <p:nvPr/>
        </p:nvSpPr>
        <p:spPr>
          <a:xfrm>
            <a:off x="755576" y="3933056"/>
            <a:ext cx="2356625"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1" name="Rectangle 10"/>
          <p:cNvSpPr/>
          <p:nvPr/>
        </p:nvSpPr>
        <p:spPr>
          <a:xfrm>
            <a:off x="919230" y="4149080"/>
            <a:ext cx="2029316"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3" name="Rectangle 12"/>
          <p:cNvSpPr/>
          <p:nvPr/>
        </p:nvSpPr>
        <p:spPr>
          <a:xfrm>
            <a:off x="837403" y="4149080"/>
            <a:ext cx="392771"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Sosa" pitchFamily="2" charset="0"/>
                <a:ea typeface="Entypo" pitchFamily="2" charset="0"/>
              </a:rPr>
              <a:t>8</a:t>
            </a:r>
            <a:endParaRPr lang="ru-RU" sz="2800" dirty="0">
              <a:solidFill>
                <a:schemeClr val="bg1"/>
              </a:solidFill>
              <a:ea typeface="Entypo" pitchFamily="2" charset="0"/>
            </a:endParaRPr>
          </a:p>
        </p:txBody>
      </p:sp>
      <p:sp>
        <p:nvSpPr>
          <p:cNvPr id="14" name="Rectangle 13"/>
          <p:cNvSpPr/>
          <p:nvPr/>
        </p:nvSpPr>
        <p:spPr>
          <a:xfrm>
            <a:off x="818671" y="4725144"/>
            <a:ext cx="2178382" cy="938719"/>
          </a:xfrm>
          <a:prstGeom prst="rect">
            <a:avLst/>
          </a:prstGeom>
        </p:spPr>
        <p:txBody>
          <a:bodyPr wrap="square">
            <a:spAutoFit/>
          </a:bodyPr>
          <a:lstStyle/>
          <a:p>
            <a:r>
              <a:rPr lang="en-US" sz="1100" kern="3000" spc="30" dirty="0" smtClean="0">
                <a:solidFill>
                  <a:schemeClr val="tx1">
                    <a:lumMod val="65000"/>
                    <a:lumOff val="35000"/>
                  </a:schemeClr>
                </a:solidFill>
                <a:latin typeface="Candara" pitchFamily="34" charset="0"/>
              </a:rPr>
              <a:t>Our commitment to combining highly effective working practices with paradigm-busting creativity means the only thing we’ll exceed are your expectations. </a:t>
            </a:r>
          </a:p>
        </p:txBody>
      </p:sp>
      <p:sp>
        <p:nvSpPr>
          <p:cNvPr id="12" name="Rectangle 11"/>
          <p:cNvSpPr/>
          <p:nvPr/>
        </p:nvSpPr>
        <p:spPr>
          <a:xfrm>
            <a:off x="1367301" y="4195827"/>
            <a:ext cx="1211189" cy="338554"/>
          </a:xfrm>
          <a:prstGeom prst="rect">
            <a:avLst/>
          </a:prstGeom>
        </p:spPr>
        <p:txBody>
          <a:bodyPr wrap="none">
            <a:spAutoFit/>
          </a:bodyPr>
          <a:lstStyle/>
          <a:p>
            <a:r>
              <a:rPr lang="ms-MY" sz="1600" dirty="0" smtClean="0">
                <a:solidFill>
                  <a:schemeClr val="bg1"/>
                </a:solidFill>
                <a:latin typeface="Ostrich Sans Black" pitchFamily="2" charset="0"/>
                <a:ea typeface="Adobe Kaiti Std R" pitchFamily="18" charset="-128"/>
              </a:rPr>
              <a:t>Experience</a:t>
            </a:r>
            <a:endParaRPr lang="ms-MY" sz="1600" dirty="0">
              <a:solidFill>
                <a:schemeClr val="bg1"/>
              </a:solidFill>
            </a:endParaRPr>
          </a:p>
        </p:txBody>
      </p:sp>
      <p:sp>
        <p:nvSpPr>
          <p:cNvPr id="15" name="Rectangle 14"/>
          <p:cNvSpPr/>
          <p:nvPr/>
        </p:nvSpPr>
        <p:spPr>
          <a:xfrm>
            <a:off x="8282048" y="260648"/>
            <a:ext cx="552776" cy="55277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
        <p:nvSpPr>
          <p:cNvPr id="18" name="Rectangle 17"/>
          <p:cNvSpPr/>
          <p:nvPr/>
        </p:nvSpPr>
        <p:spPr>
          <a:xfrm>
            <a:off x="3347864" y="3933056"/>
            <a:ext cx="2356625"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9" name="Rectangle 18"/>
          <p:cNvSpPr/>
          <p:nvPr/>
        </p:nvSpPr>
        <p:spPr>
          <a:xfrm>
            <a:off x="3511518" y="4149080"/>
            <a:ext cx="2029316"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0" name="Rectangle 19"/>
          <p:cNvSpPr/>
          <p:nvPr/>
        </p:nvSpPr>
        <p:spPr>
          <a:xfrm>
            <a:off x="3429691" y="4149080"/>
            <a:ext cx="392771"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bg1"/>
                </a:solidFill>
                <a:latin typeface="Sosa" pitchFamily="2" charset="0"/>
                <a:ea typeface="Entypo" pitchFamily="2" charset="0"/>
              </a:rPr>
              <a:t>Y</a:t>
            </a:r>
            <a:endParaRPr lang="ru-RU" sz="2800" dirty="0">
              <a:solidFill>
                <a:schemeClr val="bg1"/>
              </a:solidFill>
              <a:ea typeface="Entypo" pitchFamily="2" charset="0"/>
            </a:endParaRPr>
          </a:p>
        </p:txBody>
      </p:sp>
      <p:sp>
        <p:nvSpPr>
          <p:cNvPr id="21" name="Rectangle 20"/>
          <p:cNvSpPr/>
          <p:nvPr/>
        </p:nvSpPr>
        <p:spPr>
          <a:xfrm>
            <a:off x="3410959" y="4725144"/>
            <a:ext cx="2178382" cy="938719"/>
          </a:xfrm>
          <a:prstGeom prst="rect">
            <a:avLst/>
          </a:prstGeom>
        </p:spPr>
        <p:txBody>
          <a:bodyPr wrap="square">
            <a:spAutoFit/>
          </a:bodyPr>
          <a:lstStyle/>
          <a:p>
            <a:r>
              <a:rPr lang="en-US" sz="1100" kern="3000" spc="30" dirty="0" smtClean="0">
                <a:solidFill>
                  <a:schemeClr val="tx1">
                    <a:lumMod val="65000"/>
                    <a:lumOff val="35000"/>
                  </a:schemeClr>
                </a:solidFill>
                <a:latin typeface="Candara" pitchFamily="34" charset="0"/>
              </a:rPr>
              <a:t>Our commitment to combining highly effective working practices with paradigm-busting creativity means the only thing we’ll exceed are your expectations. </a:t>
            </a:r>
          </a:p>
        </p:txBody>
      </p:sp>
      <p:sp>
        <p:nvSpPr>
          <p:cNvPr id="22" name="Rectangle 21"/>
          <p:cNvSpPr/>
          <p:nvPr/>
        </p:nvSpPr>
        <p:spPr>
          <a:xfrm>
            <a:off x="3964909" y="4195827"/>
            <a:ext cx="1347544" cy="338554"/>
          </a:xfrm>
          <a:prstGeom prst="rect">
            <a:avLst/>
          </a:prstGeom>
        </p:spPr>
        <p:txBody>
          <a:bodyPr wrap="none">
            <a:spAutoFit/>
          </a:bodyPr>
          <a:lstStyle/>
          <a:p>
            <a:r>
              <a:rPr lang="ms-MY" sz="1600" dirty="0" smtClean="0">
                <a:solidFill>
                  <a:schemeClr val="bg1"/>
                </a:solidFill>
                <a:latin typeface="Ostrich Sans Black" pitchFamily="2" charset="0"/>
                <a:ea typeface="Adobe Kaiti Std R" pitchFamily="18" charset="-128"/>
              </a:rPr>
              <a:t>Commitment</a:t>
            </a:r>
            <a:endParaRPr lang="ms-MY" sz="1600" dirty="0">
              <a:solidFill>
                <a:schemeClr val="bg1"/>
              </a:solidFill>
            </a:endParaRPr>
          </a:p>
        </p:txBody>
      </p:sp>
      <p:sp>
        <p:nvSpPr>
          <p:cNvPr id="23" name="Rectangle 22"/>
          <p:cNvSpPr/>
          <p:nvPr/>
        </p:nvSpPr>
        <p:spPr>
          <a:xfrm>
            <a:off x="5955590" y="3933056"/>
            <a:ext cx="2356625" cy="20162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4" name="Rectangle 23"/>
          <p:cNvSpPr/>
          <p:nvPr/>
        </p:nvSpPr>
        <p:spPr>
          <a:xfrm>
            <a:off x="6119244" y="4149080"/>
            <a:ext cx="2029316" cy="432048"/>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5" name="Rectangle 24"/>
          <p:cNvSpPr/>
          <p:nvPr/>
        </p:nvSpPr>
        <p:spPr>
          <a:xfrm>
            <a:off x="6037417" y="4149080"/>
            <a:ext cx="392771" cy="43204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Sosa" pitchFamily="2" charset="0"/>
                <a:ea typeface="Entypo" pitchFamily="2" charset="0"/>
              </a:rPr>
              <a:t>E</a:t>
            </a:r>
            <a:endParaRPr lang="ru-RU" sz="2800" dirty="0">
              <a:solidFill>
                <a:schemeClr val="bg1"/>
              </a:solidFill>
              <a:ea typeface="Entypo" pitchFamily="2" charset="0"/>
            </a:endParaRPr>
          </a:p>
        </p:txBody>
      </p:sp>
      <p:sp>
        <p:nvSpPr>
          <p:cNvPr id="26" name="Rectangle 25"/>
          <p:cNvSpPr/>
          <p:nvPr/>
        </p:nvSpPr>
        <p:spPr>
          <a:xfrm>
            <a:off x="6018685" y="4725144"/>
            <a:ext cx="2178382" cy="938719"/>
          </a:xfrm>
          <a:prstGeom prst="rect">
            <a:avLst/>
          </a:prstGeom>
        </p:spPr>
        <p:txBody>
          <a:bodyPr wrap="square">
            <a:spAutoFit/>
          </a:bodyPr>
          <a:lstStyle/>
          <a:p>
            <a:r>
              <a:rPr lang="en-US" sz="1100" kern="3000" spc="30" dirty="0" smtClean="0">
                <a:solidFill>
                  <a:schemeClr val="tx1">
                    <a:lumMod val="65000"/>
                    <a:lumOff val="35000"/>
                  </a:schemeClr>
                </a:solidFill>
                <a:latin typeface="Candara" pitchFamily="34" charset="0"/>
              </a:rPr>
              <a:t>Our commitment to combining highly effective working practices with paradigm-busting creativity means the only thing we’ll exceed are your expectations. </a:t>
            </a:r>
          </a:p>
        </p:txBody>
      </p:sp>
      <p:sp>
        <p:nvSpPr>
          <p:cNvPr id="27" name="Rectangle 26"/>
          <p:cNvSpPr/>
          <p:nvPr/>
        </p:nvSpPr>
        <p:spPr>
          <a:xfrm>
            <a:off x="6572635" y="4195827"/>
            <a:ext cx="834884" cy="338554"/>
          </a:xfrm>
          <a:prstGeom prst="rect">
            <a:avLst/>
          </a:prstGeom>
        </p:spPr>
        <p:txBody>
          <a:bodyPr wrap="none">
            <a:spAutoFit/>
          </a:bodyPr>
          <a:lstStyle/>
          <a:p>
            <a:r>
              <a:rPr lang="ms-MY" sz="1600" dirty="0" smtClean="0">
                <a:solidFill>
                  <a:schemeClr val="bg1"/>
                </a:solidFill>
                <a:latin typeface="Ostrich Sans Black" pitchFamily="2" charset="0"/>
                <a:ea typeface="Adobe Kaiti Std R" pitchFamily="18" charset="-128"/>
              </a:rPr>
              <a:t>Unique</a:t>
            </a:r>
            <a:endParaRPr lang="ms-MY" sz="1600" dirty="0">
              <a:solidFill>
                <a:schemeClr val="bg1"/>
              </a:solidFill>
            </a:endParaRPr>
          </a:p>
        </p:txBody>
      </p:sp>
      <p:sp>
        <p:nvSpPr>
          <p:cNvPr id="36" name="Rectangle 35"/>
          <p:cNvSpPr/>
          <p:nvPr/>
        </p:nvSpPr>
        <p:spPr>
          <a:xfrm>
            <a:off x="2267744"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7" name="Rectangle 36"/>
          <p:cNvSpPr/>
          <p:nvPr/>
        </p:nvSpPr>
        <p:spPr>
          <a:xfrm>
            <a:off x="467545" y="-387424"/>
            <a:ext cx="1800200"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8" name="Rectangle 37"/>
          <p:cNvSpPr/>
          <p:nvPr/>
        </p:nvSpPr>
        <p:spPr>
          <a:xfrm>
            <a:off x="251520" y="116632"/>
            <a:ext cx="1982621" cy="523220"/>
          </a:xfrm>
          <a:prstGeom prst="rect">
            <a:avLst/>
          </a:prstGeom>
          <a:noFill/>
        </p:spPr>
        <p:txBody>
          <a:bodyPr wrap="square">
            <a:spAutoFit/>
          </a:bodyPr>
          <a:lstStyle/>
          <a:p>
            <a:pPr algn="r"/>
            <a:r>
              <a:rPr lang="ms-MY" sz="2800" spc="-300" dirty="0" smtClean="0">
                <a:solidFill>
                  <a:schemeClr val="bg1"/>
                </a:solidFill>
                <a:latin typeface="Ostrich Sans Black" pitchFamily="2" charset="0"/>
                <a:ea typeface="Adobe Kaiti Std R" pitchFamily="18" charset="-128"/>
              </a:rPr>
              <a:t>/</a:t>
            </a:r>
            <a:r>
              <a:rPr lang="ms-MY" sz="2800" dirty="0" smtClean="0">
                <a:solidFill>
                  <a:schemeClr val="bg1"/>
                </a:solidFill>
                <a:latin typeface="Ostrich Sans Black" pitchFamily="2" charset="0"/>
                <a:ea typeface="Adobe Kaiti Std R" pitchFamily="18" charset="-128"/>
              </a:rPr>
              <a:t>/P.O.V.</a:t>
            </a:r>
            <a:endParaRPr lang="ms-MY" sz="3200" dirty="0">
              <a:solidFill>
                <a:schemeClr val="bg1"/>
              </a:solidFill>
              <a:latin typeface="Ostrich Sans" pitchFamily="2" charset="0"/>
            </a:endParaRPr>
          </a:p>
        </p:txBody>
      </p:sp>
      <p:sp>
        <p:nvSpPr>
          <p:cNvPr id="39" name="TextBox 38"/>
          <p:cNvSpPr txBox="1"/>
          <p:nvPr/>
        </p:nvSpPr>
        <p:spPr>
          <a:xfrm>
            <a:off x="2728549" y="304741"/>
            <a:ext cx="3355619"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a:t>
            </a:r>
            <a:r>
              <a:rPr lang="en-US" sz="1050" i="1" kern="3000" dirty="0" smtClean="0">
                <a:solidFill>
                  <a:schemeClr val="tx1">
                    <a:lumMod val="75000"/>
                    <a:lumOff val="25000"/>
                  </a:schemeClr>
                </a:solidFill>
                <a:latin typeface="Ostrich Sans Black" pitchFamily="2" charset="0"/>
              </a:rPr>
              <a:t>/ a brand is a story that is never completely told</a:t>
            </a:r>
            <a:endParaRPr lang="en-US" sz="1050" i="1" kern="3000" dirty="0">
              <a:solidFill>
                <a:schemeClr val="tx1">
                  <a:lumMod val="75000"/>
                  <a:lumOff val="25000"/>
                </a:schemeClr>
              </a:solidFill>
              <a:latin typeface="Ostrich Sans Black" pitchFamily="2" charset="0"/>
            </a:endParaRPr>
          </a:p>
        </p:txBody>
      </p:sp>
      <p:sp>
        <p:nvSpPr>
          <p:cNvPr id="40" name="Rectangle 39"/>
          <p:cNvSpPr/>
          <p:nvPr/>
        </p:nvSpPr>
        <p:spPr>
          <a:xfrm>
            <a:off x="572950" y="1700973"/>
            <a:ext cx="6144831" cy="584776"/>
          </a:xfrm>
          <a:prstGeom prst="rect">
            <a:avLst/>
          </a:prstGeom>
        </p:spPr>
        <p:txBody>
          <a:bodyPr wrap="none">
            <a:spAutoFit/>
          </a:bodyPr>
          <a:lstStyle/>
          <a:p>
            <a:r>
              <a:rPr lang="ms-MY" sz="3200" dirty="0" smtClean="0">
                <a:solidFill>
                  <a:schemeClr val="bg1"/>
                </a:solidFill>
                <a:latin typeface="Ostrich Sans Black" pitchFamily="2" charset="0"/>
                <a:ea typeface="Adobe Kaiti Std R" pitchFamily="18" charset="-128"/>
              </a:rPr>
              <a:t>“Difference Makers are Different”</a:t>
            </a:r>
            <a:endParaRPr lang="ms-MY" sz="3200" dirty="0" smtClean="0">
              <a:solidFill>
                <a:schemeClr val="bg1"/>
              </a:solidFill>
              <a:latin typeface="Ostrich Sans Black" pitchFamily="2" charset="0"/>
              <a:ea typeface="Adobe Kaiti Std R" pitchFamily="18" charset="-128"/>
            </a:endParaRPr>
          </a:p>
        </p:txBody>
      </p:sp>
    </p:spTree>
    <p:extLst>
      <p:ext uri="{BB962C8B-B14F-4D97-AF65-F5344CB8AC3E}">
        <p14:creationId xmlns:p14="http://schemas.microsoft.com/office/powerpoint/2010/main" val="30942578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up)">
                                      <p:cBhvr>
                                        <p:cTn id="17" dur="500"/>
                                        <p:tgtEl>
                                          <p:spTgt spid="40"/>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5000"/>
                            </p:stCondLst>
                            <p:childTnLst>
                              <p:par>
                                <p:cTn id="41" presetID="42"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par>
                          <p:cTn id="50" fill="hold">
                            <p:stCondLst>
                              <p:cond delay="6500"/>
                            </p:stCondLst>
                            <p:childTnLst>
                              <p:par>
                                <p:cTn id="51" presetID="22" presetClass="entr" presetSubtype="8"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wipe(left)">
                                      <p:cBhvr>
                                        <p:cTn id="53" dur="500"/>
                                        <p:tgtEl>
                                          <p:spTgt spid="19"/>
                                        </p:tgtEl>
                                      </p:cBhvr>
                                    </p:animEffect>
                                  </p:childTnLst>
                                </p:cTn>
                              </p:par>
                            </p:childTnLst>
                          </p:cTn>
                        </p:par>
                        <p:par>
                          <p:cTn id="54" fill="hold">
                            <p:stCondLst>
                              <p:cond delay="7000"/>
                            </p:stCondLst>
                            <p:childTnLst>
                              <p:par>
                                <p:cTn id="55" presetID="2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par>
                          <p:cTn id="58" fill="hold">
                            <p:stCondLst>
                              <p:cond delay="7500"/>
                            </p:stCondLst>
                            <p:childTnLst>
                              <p:par>
                                <p:cTn id="59" presetID="22" presetClass="entr" presetSubtype="1"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up)">
                                      <p:cBhvr>
                                        <p:cTn id="61" dur="500"/>
                                        <p:tgtEl>
                                          <p:spTgt spid="21"/>
                                        </p:tgtEl>
                                      </p:cBhvr>
                                    </p:animEffect>
                                  </p:childTnLst>
                                </p:cTn>
                              </p:par>
                            </p:childTnLst>
                          </p:cTn>
                        </p:par>
                        <p:par>
                          <p:cTn id="62" fill="hold">
                            <p:stCondLst>
                              <p:cond delay="8000"/>
                            </p:stCondLst>
                            <p:childTnLst>
                              <p:par>
                                <p:cTn id="63" presetID="42" presetClass="entr" presetSubtype="0"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fade">
                                      <p:cBhvr>
                                        <p:cTn id="65" dur="1000"/>
                                        <p:tgtEl>
                                          <p:spTgt spid="23"/>
                                        </p:tgtEl>
                                      </p:cBhvr>
                                    </p:animEffect>
                                    <p:anim calcmode="lin" valueType="num">
                                      <p:cBhvr>
                                        <p:cTn id="66" dur="1000" fill="hold"/>
                                        <p:tgtEl>
                                          <p:spTgt spid="23"/>
                                        </p:tgtEl>
                                        <p:attrNameLst>
                                          <p:attrName>ppt_x</p:attrName>
                                        </p:attrNameLst>
                                      </p:cBhvr>
                                      <p:tavLst>
                                        <p:tav tm="0">
                                          <p:val>
                                            <p:strVal val="#ppt_x"/>
                                          </p:val>
                                        </p:tav>
                                        <p:tav tm="100000">
                                          <p:val>
                                            <p:strVal val="#ppt_x"/>
                                          </p:val>
                                        </p:tav>
                                      </p:tavLst>
                                    </p:anim>
                                    <p:anim calcmode="lin" valueType="num">
                                      <p:cBhvr>
                                        <p:cTn id="67" dur="1000" fill="hold"/>
                                        <p:tgtEl>
                                          <p:spTgt spid="23"/>
                                        </p:tgtEl>
                                        <p:attrNameLst>
                                          <p:attrName>ppt_y</p:attrName>
                                        </p:attrNameLst>
                                      </p:cBhvr>
                                      <p:tavLst>
                                        <p:tav tm="0">
                                          <p:val>
                                            <p:strVal val="#ppt_y+.1"/>
                                          </p:val>
                                        </p:tav>
                                        <p:tav tm="100000">
                                          <p:val>
                                            <p:strVal val="#ppt_y"/>
                                          </p:val>
                                        </p:tav>
                                      </p:tavLst>
                                    </p:anim>
                                  </p:childTnLst>
                                </p:cTn>
                              </p:par>
                            </p:childTnLst>
                          </p:cTn>
                        </p:par>
                        <p:par>
                          <p:cTn id="68" fill="hold">
                            <p:stCondLst>
                              <p:cond delay="9000"/>
                            </p:stCondLst>
                            <p:childTnLst>
                              <p:par>
                                <p:cTn id="69" presetID="22" presetClass="entr" presetSubtype="8"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par>
                          <p:cTn id="72" fill="hold">
                            <p:stCondLst>
                              <p:cond delay="9500"/>
                            </p:stCondLst>
                            <p:childTnLst>
                              <p:par>
                                <p:cTn id="73" presetID="22" presetClass="entr" presetSubtype="8"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wipe(left)">
                                      <p:cBhvr>
                                        <p:cTn id="75" dur="500"/>
                                        <p:tgtEl>
                                          <p:spTgt spid="24"/>
                                        </p:tgtEl>
                                      </p:cBhvr>
                                    </p:animEffect>
                                  </p:childTnLst>
                                </p:cTn>
                              </p:par>
                            </p:childTnLst>
                          </p:cTn>
                        </p:par>
                        <p:par>
                          <p:cTn id="76" fill="hold">
                            <p:stCondLst>
                              <p:cond delay="10000"/>
                            </p:stCondLst>
                            <p:childTnLst>
                              <p:par>
                                <p:cTn id="77" presetID="22" presetClass="entr" presetSubtype="8"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500"/>
                                        <p:tgtEl>
                                          <p:spTgt spid="27"/>
                                        </p:tgtEl>
                                      </p:cBhvr>
                                    </p:animEffect>
                                  </p:childTnLst>
                                </p:cTn>
                              </p:par>
                            </p:childTnLst>
                          </p:cTn>
                        </p:par>
                        <p:par>
                          <p:cTn id="80" fill="hold">
                            <p:stCondLst>
                              <p:cond delay="10500"/>
                            </p:stCondLst>
                            <p:childTnLst>
                              <p:par>
                                <p:cTn id="81" presetID="22" presetClass="entr" presetSubtype="1"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wipe(up)">
                                      <p:cBhvr>
                                        <p:cTn id="8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3" grpId="0" animBg="1"/>
      <p:bldP spid="14" grpId="0"/>
      <p:bldP spid="12" grpId="0"/>
      <p:bldP spid="18" grpId="0" animBg="1"/>
      <p:bldP spid="19" grpId="0" animBg="1"/>
      <p:bldP spid="20" grpId="0" animBg="1"/>
      <p:bldP spid="21" grpId="0"/>
      <p:bldP spid="22" grpId="0"/>
      <p:bldP spid="23" grpId="0" animBg="1"/>
      <p:bldP spid="24" grpId="0" animBg="1"/>
      <p:bldP spid="25" grpId="0" animBg="1"/>
      <p:bldP spid="26" grpId="0"/>
      <p:bldP spid="27"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p:nvPr>
            <p:extLst>
              <p:ext uri="{D42A27DB-BD31-4B8C-83A1-F6EECF244321}">
                <p14:modId xmlns:p14="http://schemas.microsoft.com/office/powerpoint/2010/main" val="529674226"/>
              </p:ext>
            </p:extLst>
          </p:nvPr>
        </p:nvGraphicFramePr>
        <p:xfrm>
          <a:off x="738047" y="1295399"/>
          <a:ext cx="7794393" cy="19707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36" name="Rectangle 1035"/>
          <p:cNvSpPr/>
          <p:nvPr/>
        </p:nvSpPr>
        <p:spPr>
          <a:xfrm>
            <a:off x="2267744"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5" y="-387424"/>
            <a:ext cx="1800200"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251520" y="116632"/>
            <a:ext cx="1982621" cy="523220"/>
          </a:xfrm>
          <a:prstGeom prst="rect">
            <a:avLst/>
          </a:prstGeom>
          <a:noFill/>
        </p:spPr>
        <p:txBody>
          <a:bodyPr wrap="square">
            <a:spAutoFit/>
          </a:bodyPr>
          <a:lstStyle/>
          <a:p>
            <a:pPr algn="r"/>
            <a:r>
              <a:rPr lang="ms-MY" sz="2800" spc="-300" dirty="0" smtClean="0">
                <a:solidFill>
                  <a:schemeClr val="bg1"/>
                </a:solidFill>
                <a:latin typeface="Ostrich Sans Black" pitchFamily="2" charset="0"/>
                <a:ea typeface="Adobe Kaiti Std R" pitchFamily="18" charset="-128"/>
              </a:rPr>
              <a:t>/</a:t>
            </a:r>
            <a:r>
              <a:rPr lang="ms-MY" sz="2800" dirty="0" smtClean="0">
                <a:solidFill>
                  <a:schemeClr val="bg1"/>
                </a:solidFill>
                <a:latin typeface="Ostrich Sans Black" pitchFamily="2" charset="0"/>
                <a:ea typeface="Adobe Kaiti Std R" pitchFamily="18" charset="-128"/>
              </a:rPr>
              <a:t>/About </a:t>
            </a:r>
            <a:r>
              <a:rPr lang="ms-MY" sz="2800" dirty="0" smtClean="0">
                <a:solidFill>
                  <a:schemeClr val="bg1"/>
                </a:solidFill>
                <a:latin typeface="Ostrich Sans Black" pitchFamily="2" charset="0"/>
                <a:ea typeface="Adobe Kaiti Std R" pitchFamily="18" charset="-128"/>
              </a:rPr>
              <a:t>Me</a:t>
            </a:r>
            <a:endParaRPr lang="ms-MY" sz="3200" dirty="0">
              <a:solidFill>
                <a:schemeClr val="bg1"/>
              </a:solidFill>
              <a:latin typeface="Ostrich Sans" pitchFamily="2" charset="0"/>
            </a:endParaRPr>
          </a:p>
        </p:txBody>
      </p:sp>
      <p:sp>
        <p:nvSpPr>
          <p:cNvPr id="25" name="TextBox 24"/>
          <p:cNvSpPr txBox="1"/>
          <p:nvPr/>
        </p:nvSpPr>
        <p:spPr>
          <a:xfrm>
            <a:off x="738047" y="3717032"/>
            <a:ext cx="7794393" cy="2031325"/>
          </a:xfrm>
          <a:prstGeom prst="rect">
            <a:avLst/>
          </a:prstGeom>
          <a:noFill/>
        </p:spPr>
        <p:txBody>
          <a:bodyPr wrap="square" numCol="1" spcCol="365760" rtlCol="0">
            <a:spAutoFit/>
          </a:bodyPr>
          <a:lstStyle/>
          <a:p>
            <a:r>
              <a:rPr lang="en-US" sz="1050" i="1" kern="3000" spc="30" dirty="0" err="1" smtClean="0">
                <a:solidFill>
                  <a:schemeClr val="tx1">
                    <a:lumMod val="65000"/>
                    <a:lumOff val="35000"/>
                  </a:schemeClr>
                </a:solidFill>
                <a:latin typeface="Candara" pitchFamily="34" charset="0"/>
              </a:rPr>
              <a:t>SwissRock</a:t>
            </a:r>
            <a:r>
              <a:rPr lang="en-US" sz="1050" i="1" kern="3000" spc="30" dirty="0" smtClean="0">
                <a:solidFill>
                  <a:schemeClr val="tx1">
                    <a:lumMod val="65000"/>
                    <a:lumOff val="35000"/>
                  </a:schemeClr>
                </a:solidFill>
                <a:latin typeface="Candara" pitchFamily="34" charset="0"/>
              </a:rPr>
              <a:t> Media is a full service digital agency based near Reading at the </a:t>
            </a:r>
            <a:r>
              <a:rPr lang="en-US" sz="1050" i="1" kern="3000" spc="30" dirty="0" err="1" smtClean="0">
                <a:solidFill>
                  <a:schemeClr val="tx1">
                    <a:lumMod val="65000"/>
                    <a:lumOff val="35000"/>
                  </a:schemeClr>
                </a:solidFill>
                <a:latin typeface="Candara" pitchFamily="34" charset="0"/>
              </a:rPr>
              <a:t>centre</a:t>
            </a:r>
            <a:r>
              <a:rPr lang="en-US" sz="1050" i="1" kern="3000" spc="30" dirty="0" smtClean="0">
                <a:solidFill>
                  <a:schemeClr val="tx1">
                    <a:lumMod val="65000"/>
                    <a:lumOff val="35000"/>
                  </a:schemeClr>
                </a:solidFill>
                <a:latin typeface="Candara" pitchFamily="34" charset="0"/>
              </a:rPr>
              <a:t> of the thriving Thames Valley commercial hub.</a:t>
            </a:r>
          </a:p>
          <a:p>
            <a:endParaRPr lang="en-US" sz="1050" i="1" kern="3000" spc="30" dirty="0">
              <a:solidFill>
                <a:schemeClr val="tx1">
                  <a:lumMod val="65000"/>
                  <a:lumOff val="35000"/>
                </a:schemeClr>
              </a:solidFill>
              <a:latin typeface="Candara" pitchFamily="34" charset="0"/>
            </a:endParaRPr>
          </a:p>
          <a:p>
            <a:r>
              <a:rPr lang="en-US" sz="1050" i="1" kern="3000" spc="30" dirty="0">
                <a:solidFill>
                  <a:schemeClr val="tx1">
                    <a:lumMod val="65000"/>
                    <a:lumOff val="35000"/>
                  </a:schemeClr>
                </a:solidFill>
                <a:latin typeface="Candara" pitchFamily="34" charset="0"/>
              </a:rPr>
              <a:t>For the last ten years our hugely talented team has brought brands and consumers together through innovative and inspiring digital communications. Because at its heart, great digital is delivered by great </a:t>
            </a:r>
            <a:r>
              <a:rPr lang="en-US" sz="1050" i="1" kern="3000" spc="30" dirty="0" smtClean="0">
                <a:solidFill>
                  <a:schemeClr val="tx1">
                    <a:lumMod val="65000"/>
                    <a:lumOff val="35000"/>
                  </a:schemeClr>
                </a:solidFill>
                <a:latin typeface="Candara" pitchFamily="34" charset="0"/>
              </a:rPr>
              <a:t>people. Our </a:t>
            </a:r>
            <a:r>
              <a:rPr lang="en-US" sz="1050" i="1" kern="3000" spc="30" dirty="0">
                <a:solidFill>
                  <a:schemeClr val="tx1">
                    <a:lumMod val="65000"/>
                    <a:lumOff val="35000"/>
                  </a:schemeClr>
                </a:solidFill>
                <a:latin typeface="Candara" pitchFamily="34" charset="0"/>
              </a:rPr>
              <a:t>core belief is that people thrive when they’re empowered to </a:t>
            </a:r>
            <a:r>
              <a:rPr lang="en-US" sz="1050" i="1" kern="3000" spc="30" dirty="0" err="1">
                <a:solidFill>
                  <a:schemeClr val="tx1">
                    <a:lumMod val="65000"/>
                    <a:lumOff val="35000"/>
                  </a:schemeClr>
                </a:solidFill>
                <a:latin typeface="Candara" pitchFamily="34" charset="0"/>
              </a:rPr>
              <a:t>fulfil</a:t>
            </a:r>
            <a:r>
              <a:rPr lang="en-US" sz="1050" i="1" kern="3000" spc="30" dirty="0">
                <a:solidFill>
                  <a:schemeClr val="tx1">
                    <a:lumMod val="65000"/>
                    <a:lumOff val="35000"/>
                  </a:schemeClr>
                </a:solidFill>
                <a:latin typeface="Candara" pitchFamily="34" charset="0"/>
              </a:rPr>
              <a:t> their potential.</a:t>
            </a:r>
          </a:p>
          <a:p>
            <a:r>
              <a:rPr lang="en-US" sz="1050" i="1" kern="3000" spc="30" dirty="0">
                <a:solidFill>
                  <a:schemeClr val="tx1">
                    <a:lumMod val="65000"/>
                    <a:lumOff val="35000"/>
                  </a:schemeClr>
                </a:solidFill>
                <a:latin typeface="Candara" pitchFamily="34" charset="0"/>
              </a:rPr>
              <a:t>By fostering creative personal development across the whole of our business we have built a team of high-performing, talented individuals, driven by passion and a desire to build industry-leading digital for our clients</a:t>
            </a:r>
            <a:r>
              <a:rPr lang="en-US" sz="1050" i="1" kern="3000" spc="30" dirty="0" smtClean="0">
                <a:solidFill>
                  <a:schemeClr val="tx1">
                    <a:lumMod val="65000"/>
                    <a:lumOff val="35000"/>
                  </a:schemeClr>
                </a:solidFill>
                <a:latin typeface="Candara" pitchFamily="34" charset="0"/>
              </a:rPr>
              <a:t>.</a:t>
            </a:r>
          </a:p>
          <a:p>
            <a:endParaRPr lang="en-US" sz="1050" i="1" kern="3000" spc="30" dirty="0">
              <a:solidFill>
                <a:schemeClr val="tx1">
                  <a:lumMod val="65000"/>
                  <a:lumOff val="35000"/>
                </a:schemeClr>
              </a:solidFill>
              <a:latin typeface="Candara" pitchFamily="34" charset="0"/>
            </a:endParaRPr>
          </a:p>
          <a:p>
            <a:pPr algn="l"/>
            <a:r>
              <a:rPr lang="en-US" sz="1050" i="1" kern="3000" spc="30" dirty="0">
                <a:solidFill>
                  <a:schemeClr val="tx1">
                    <a:lumMod val="65000"/>
                    <a:lumOff val="35000"/>
                  </a:schemeClr>
                </a:solidFill>
                <a:latin typeface="Candara" pitchFamily="34" charset="0"/>
              </a:rPr>
              <a:t>The digital space is a challenging, constantly evolving, dynamic working environment. We encourage debate, ideas, entrepreneurialism and aspiration across our whole team. Our pedigree is passion and commitment to excellence and with that, we can make your vision shine. </a:t>
            </a:r>
          </a:p>
          <a:p>
            <a:endParaRPr lang="en-US" sz="1050" i="1" kern="3000" spc="30" dirty="0">
              <a:solidFill>
                <a:schemeClr val="tx1">
                  <a:lumMod val="65000"/>
                  <a:lumOff val="35000"/>
                </a:schemeClr>
              </a:solidFill>
              <a:latin typeface="Candara" pitchFamily="34" charset="0"/>
            </a:endParaRPr>
          </a:p>
        </p:txBody>
      </p:sp>
      <p:sp>
        <p:nvSpPr>
          <p:cNvPr id="1032" name="Rectangle 1031"/>
          <p:cNvSpPr/>
          <p:nvPr/>
        </p:nvSpPr>
        <p:spPr>
          <a:xfrm>
            <a:off x="7488325" y="692696"/>
            <a:ext cx="1404155" cy="1569660"/>
          </a:xfrm>
          <a:prstGeom prst="rect">
            <a:avLst/>
          </a:prstGeom>
        </p:spPr>
        <p:txBody>
          <a:bodyPr wrap="square">
            <a:spAutoFit/>
          </a:bodyPr>
          <a:lstStyle/>
          <a:p>
            <a:r>
              <a:rPr lang="ms-MY" sz="9600" spc="-150" dirty="0" smtClean="0">
                <a:solidFill>
                  <a:srgbClr val="FF0000"/>
                </a:solidFill>
                <a:latin typeface="Ostrich Sans Black" pitchFamily="2" charset="0"/>
                <a:ea typeface="Adobe Kaiti Std R" pitchFamily="18" charset="-128"/>
              </a:rPr>
              <a:t>//</a:t>
            </a:r>
            <a:endParaRPr lang="ms-MY" sz="9600" dirty="0">
              <a:solidFill>
                <a:srgbClr val="FF0000"/>
              </a:solidFill>
            </a:endParaRPr>
          </a:p>
        </p:txBody>
      </p:sp>
      <p:sp>
        <p:nvSpPr>
          <p:cNvPr id="50" name="TextBox 49"/>
          <p:cNvSpPr txBox="1"/>
          <p:nvPr/>
        </p:nvSpPr>
        <p:spPr>
          <a:xfrm>
            <a:off x="2728549"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2" name="Rectangle 1">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13" name="Rectangle 12"/>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4" name="Rectangle 13"/>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15" name="Rectangle 14"/>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142998537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64000">
                                          <p:cBhvr additive="base">
                                            <p:cTn id="7" dur="1000" fill="hold"/>
                                            <p:tgtEl>
                                              <p:spTgt spid="13"/>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14:bounceEnd="64000">
                                          <p:cBhvr additive="base">
                                            <p:cTn id="16" dur="500" fill="hold"/>
                                            <p:tgtEl>
                                              <p:spTgt spid="15"/>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32"/>
                                            </p:tgtEl>
                                            <p:attrNameLst>
                                              <p:attrName>style.visibility</p:attrName>
                                            </p:attrNameLst>
                                          </p:cBhvr>
                                          <p:to>
                                            <p:strVal val="visible"/>
                                          </p:to>
                                        </p:set>
                                        <p:animEffect transition="in" filter="wipe(left)">
                                          <p:cBhvr>
                                            <p:cTn id="25" dur="500"/>
                                            <p:tgtEl>
                                              <p:spTgt spid="1032"/>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25">
                                                <p:txEl>
                                                  <p:pRg st="0" end="0"/>
                                                </p:txEl>
                                              </p:spTgt>
                                            </p:tgtEl>
                                            <p:attrNameLst>
                                              <p:attrName>style.visibility</p:attrName>
                                            </p:attrNameLst>
                                          </p:cBhvr>
                                          <p:to>
                                            <p:strVal val="visible"/>
                                          </p:to>
                                        </p:set>
                                        <p:animEffect transition="in" filter="wipe(up)">
                                          <p:cBhvr>
                                            <p:cTn id="29" dur="500"/>
                                            <p:tgtEl>
                                              <p:spTgt spid="25">
                                                <p:txEl>
                                                  <p:pRg st="0" end="0"/>
                                                </p:txEl>
                                              </p:spTgt>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25">
                                                <p:txEl>
                                                  <p:pRg st="2" end="2"/>
                                                </p:txEl>
                                              </p:spTgt>
                                            </p:tgtEl>
                                            <p:attrNameLst>
                                              <p:attrName>style.visibility</p:attrName>
                                            </p:attrNameLst>
                                          </p:cBhvr>
                                          <p:to>
                                            <p:strVal val="visible"/>
                                          </p:to>
                                        </p:set>
                                        <p:animEffect transition="in" filter="wipe(up)">
                                          <p:cBhvr>
                                            <p:cTn id="33" dur="500"/>
                                            <p:tgtEl>
                                              <p:spTgt spid="25">
                                                <p:txEl>
                                                  <p:pRg st="2" end="2"/>
                                                </p:txEl>
                                              </p:spTgt>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25">
                                                <p:txEl>
                                                  <p:pRg st="3" end="3"/>
                                                </p:txEl>
                                              </p:spTgt>
                                            </p:tgtEl>
                                            <p:attrNameLst>
                                              <p:attrName>style.visibility</p:attrName>
                                            </p:attrNameLst>
                                          </p:cBhvr>
                                          <p:to>
                                            <p:strVal val="visible"/>
                                          </p:to>
                                        </p:set>
                                        <p:animEffect transition="in" filter="wipe(up)">
                                          <p:cBhvr>
                                            <p:cTn id="37" dur="500"/>
                                            <p:tgtEl>
                                              <p:spTgt spid="25">
                                                <p:txEl>
                                                  <p:pRg st="3" end="3"/>
                                                </p:txEl>
                                              </p:spTgt>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25">
                                                <p:txEl>
                                                  <p:pRg st="5" end="5"/>
                                                </p:txEl>
                                              </p:spTgt>
                                            </p:tgtEl>
                                            <p:attrNameLst>
                                              <p:attrName>style.visibility</p:attrName>
                                            </p:attrNameLst>
                                          </p:cBhvr>
                                          <p:to>
                                            <p:strVal val="visible"/>
                                          </p:to>
                                        </p:set>
                                        <p:animEffect transition="in" filter="wipe(up)">
                                          <p:cBhvr>
                                            <p:cTn id="41" dur="500"/>
                                            <p:tgtEl>
                                              <p:spTgt spid="2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25" grpId="0" uiExpand="1" build="p"/>
          <p:bldP spid="1032" grpId="0"/>
          <p:bldP spid="13" grpId="0" animBg="1"/>
          <p:bldP spid="14" grpId="0"/>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1+#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fill="hold"/>
                                            <p:tgtEl>
                                              <p:spTgt spid="15"/>
                                            </p:tgtEl>
                                            <p:attrNameLst>
                                              <p:attrName>ppt_x</p:attrName>
                                            </p:attrNameLst>
                                          </p:cBhvr>
                                          <p:tavLst>
                                            <p:tav tm="0">
                                              <p:val>
                                                <p:strVal val="#ppt_x"/>
                                              </p:val>
                                            </p:tav>
                                            <p:tav tm="100000">
                                              <p:val>
                                                <p:strVal val="#ppt_x"/>
                                              </p:val>
                                            </p:tav>
                                          </p:tavLst>
                                        </p:anim>
                                        <p:anim calcmode="lin" valueType="num">
                                          <p:cBhvr additive="base">
                                            <p:cTn id="17" dur="500" fill="hold"/>
                                            <p:tgtEl>
                                              <p:spTgt spid="15"/>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32"/>
                                            </p:tgtEl>
                                            <p:attrNameLst>
                                              <p:attrName>style.visibility</p:attrName>
                                            </p:attrNameLst>
                                          </p:cBhvr>
                                          <p:to>
                                            <p:strVal val="visible"/>
                                          </p:to>
                                        </p:set>
                                        <p:animEffect transition="in" filter="wipe(left)">
                                          <p:cBhvr>
                                            <p:cTn id="25" dur="500"/>
                                            <p:tgtEl>
                                              <p:spTgt spid="1032"/>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25">
                                                <p:txEl>
                                                  <p:pRg st="0" end="0"/>
                                                </p:txEl>
                                              </p:spTgt>
                                            </p:tgtEl>
                                            <p:attrNameLst>
                                              <p:attrName>style.visibility</p:attrName>
                                            </p:attrNameLst>
                                          </p:cBhvr>
                                          <p:to>
                                            <p:strVal val="visible"/>
                                          </p:to>
                                        </p:set>
                                        <p:animEffect transition="in" filter="wipe(up)">
                                          <p:cBhvr>
                                            <p:cTn id="29" dur="500"/>
                                            <p:tgtEl>
                                              <p:spTgt spid="25">
                                                <p:txEl>
                                                  <p:pRg st="0" end="0"/>
                                                </p:txEl>
                                              </p:spTgt>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25">
                                                <p:txEl>
                                                  <p:pRg st="2" end="2"/>
                                                </p:txEl>
                                              </p:spTgt>
                                            </p:tgtEl>
                                            <p:attrNameLst>
                                              <p:attrName>style.visibility</p:attrName>
                                            </p:attrNameLst>
                                          </p:cBhvr>
                                          <p:to>
                                            <p:strVal val="visible"/>
                                          </p:to>
                                        </p:set>
                                        <p:animEffect transition="in" filter="wipe(up)">
                                          <p:cBhvr>
                                            <p:cTn id="33" dur="500"/>
                                            <p:tgtEl>
                                              <p:spTgt spid="25">
                                                <p:txEl>
                                                  <p:pRg st="2" end="2"/>
                                                </p:txEl>
                                              </p:spTgt>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25">
                                                <p:txEl>
                                                  <p:pRg st="3" end="3"/>
                                                </p:txEl>
                                              </p:spTgt>
                                            </p:tgtEl>
                                            <p:attrNameLst>
                                              <p:attrName>style.visibility</p:attrName>
                                            </p:attrNameLst>
                                          </p:cBhvr>
                                          <p:to>
                                            <p:strVal val="visible"/>
                                          </p:to>
                                        </p:set>
                                        <p:animEffect transition="in" filter="wipe(up)">
                                          <p:cBhvr>
                                            <p:cTn id="37" dur="500"/>
                                            <p:tgtEl>
                                              <p:spTgt spid="25">
                                                <p:txEl>
                                                  <p:pRg st="3" end="3"/>
                                                </p:txEl>
                                              </p:spTgt>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25">
                                                <p:txEl>
                                                  <p:pRg st="5" end="5"/>
                                                </p:txEl>
                                              </p:spTgt>
                                            </p:tgtEl>
                                            <p:attrNameLst>
                                              <p:attrName>style.visibility</p:attrName>
                                            </p:attrNameLst>
                                          </p:cBhvr>
                                          <p:to>
                                            <p:strVal val="visible"/>
                                          </p:to>
                                        </p:set>
                                        <p:animEffect transition="in" filter="wipe(up)">
                                          <p:cBhvr>
                                            <p:cTn id="41" dur="500"/>
                                            <p:tgtEl>
                                              <p:spTgt spid="2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6" grpId="0">
            <p:bldAsOne/>
          </p:bldGraphic>
          <p:bldP spid="25" grpId="0" uiExpand="1" build="p"/>
          <p:bldP spid="1032" grpId="0"/>
          <p:bldP spid="13" grpId="0" animBg="1"/>
          <p:bldP spid="14" grpId="0"/>
          <p:bldP spid="15"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 name="Rectangle 1"/>
          <p:cNvSpPr/>
          <p:nvPr/>
        </p:nvSpPr>
        <p:spPr>
          <a:xfrm>
            <a:off x="1331640" y="2459504"/>
            <a:ext cx="6247223" cy="1938992"/>
          </a:xfrm>
          <a:prstGeom prst="rect">
            <a:avLst/>
          </a:prstGeom>
        </p:spPr>
        <p:txBody>
          <a:bodyPr wrap="none">
            <a:spAutoFit/>
          </a:bodyPr>
          <a:lstStyle/>
          <a:p>
            <a:r>
              <a:rPr lang="ms-MY" sz="6000" dirty="0" smtClean="0">
                <a:solidFill>
                  <a:schemeClr val="bg1"/>
                </a:solidFill>
                <a:latin typeface="Ostrich Sans Black" pitchFamily="2" charset="0"/>
                <a:ea typeface="Adobe Kaiti Std R" pitchFamily="18" charset="-128"/>
              </a:rPr>
              <a:t>One Spirit. One Team. </a:t>
            </a:r>
          </a:p>
          <a:p>
            <a:r>
              <a:rPr lang="ms-MY" sz="6000" dirty="0" smtClean="0">
                <a:solidFill>
                  <a:schemeClr val="bg1"/>
                </a:solidFill>
                <a:latin typeface="Ostrich Sans Black" pitchFamily="2" charset="0"/>
                <a:ea typeface="Adobe Kaiti Std R" pitchFamily="18" charset="-128"/>
              </a:rPr>
              <a:t>One Win.</a:t>
            </a:r>
          </a:p>
        </p:txBody>
      </p:sp>
      <p:sp>
        <p:nvSpPr>
          <p:cNvPr id="5" name="Rectangle 4"/>
          <p:cNvSpPr/>
          <p:nvPr/>
        </p:nvSpPr>
        <p:spPr>
          <a:xfrm>
            <a:off x="1302312" y="527675"/>
            <a:ext cx="1338829" cy="2400657"/>
          </a:xfrm>
          <a:prstGeom prst="rect">
            <a:avLst/>
          </a:prstGeom>
        </p:spPr>
        <p:txBody>
          <a:bodyPr wrap="none">
            <a:spAutoFit/>
          </a:bodyPr>
          <a:lstStyle/>
          <a:p>
            <a:pPr algn="ctr"/>
            <a:r>
              <a:rPr lang="en-US" sz="15000" dirty="0">
                <a:solidFill>
                  <a:schemeClr val="bg1"/>
                </a:solidFill>
                <a:latin typeface="Entypo" pitchFamily="2" charset="0"/>
                <a:ea typeface="Entypo" pitchFamily="2" charset="0"/>
              </a:rPr>
              <a:t>,</a:t>
            </a:r>
            <a:endParaRPr lang="ru-RU" sz="15000" dirty="0">
              <a:solidFill>
                <a:schemeClr val="bg1"/>
              </a:solidFill>
              <a:ea typeface="Entypo" pitchFamily="2" charset="0"/>
            </a:endParaRPr>
          </a:p>
        </p:txBody>
      </p:sp>
    </p:spTree>
    <p:extLst>
      <p:ext uri="{BB962C8B-B14F-4D97-AF65-F5344CB8AC3E}">
        <p14:creationId xmlns:p14="http://schemas.microsoft.com/office/powerpoint/2010/main" val="56245138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5" name="Logo Placeholder">
            <a:hlinkClick r:id="" action="ppaction://hlinkshowjump?jump=firstslide"/>
          </p:cNvPr>
          <p:cNvGraphicFramePr/>
          <p:nvPr>
            <p:extLst>
              <p:ext uri="{D42A27DB-BD31-4B8C-83A1-F6EECF244321}">
                <p14:modId xmlns:p14="http://schemas.microsoft.com/office/powerpoint/2010/main" val="3832154738"/>
              </p:ext>
            </p:extLst>
          </p:nvPr>
        </p:nvGraphicFramePr>
        <p:xfrm>
          <a:off x="749456" y="1340769"/>
          <a:ext cx="1938336" cy="1905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1" name="Content Placeholder 10"/>
          <p:cNvSpPr txBox="1">
            <a:spLocks/>
          </p:cNvSpPr>
          <p:nvPr/>
        </p:nvSpPr>
        <p:spPr>
          <a:xfrm>
            <a:off x="649857" y="3895505"/>
            <a:ext cx="1980227" cy="1568501"/>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200" kern="3000" spc="30" dirty="0" err="1">
                <a:solidFill>
                  <a:schemeClr val="tx1">
                    <a:lumMod val="85000"/>
                    <a:lumOff val="15000"/>
                  </a:schemeClr>
                </a:solidFill>
                <a:latin typeface="Candara" pitchFamily="34" charset="0"/>
              </a:rPr>
              <a:t>Lorem</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ipsum</a:t>
            </a:r>
            <a:r>
              <a:rPr lang="en-US" sz="1200" kern="3000" spc="30" dirty="0">
                <a:solidFill>
                  <a:schemeClr val="tx1">
                    <a:lumMod val="85000"/>
                    <a:lumOff val="15000"/>
                  </a:schemeClr>
                </a:solidFill>
                <a:latin typeface="Candara" pitchFamily="34" charset="0"/>
              </a:rPr>
              <a:t> dolor sit </a:t>
            </a:r>
            <a:r>
              <a:rPr lang="en-US" sz="1200" kern="3000" spc="30" dirty="0" err="1">
                <a:solidFill>
                  <a:schemeClr val="tx1">
                    <a:lumMod val="85000"/>
                    <a:lumOff val="15000"/>
                  </a:schemeClr>
                </a:solidFill>
                <a:latin typeface="Candara" pitchFamily="34" charset="0"/>
              </a:rPr>
              <a:t>amet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consectetur</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adipiscing</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elit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Nulla</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feugiatbibendum</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porttitor</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Aenean</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consectetur</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dignissim</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sapien</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ut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imperdiet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urna</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tristique</a:t>
            </a:r>
            <a:r>
              <a:rPr lang="en-US" sz="1200" kern="3000" spc="30" dirty="0">
                <a:solidFill>
                  <a:schemeClr val="tx1">
                    <a:lumMod val="85000"/>
                    <a:lumOff val="15000"/>
                  </a:schemeClr>
                </a:solidFill>
                <a:latin typeface="Candara" pitchFamily="34" charset="0"/>
              </a:rPr>
              <a:t> vel. </a:t>
            </a:r>
            <a:r>
              <a:rPr lang="en-US" sz="1200" kern="3000" spc="30" dirty="0" err="1" smtClean="0">
                <a:solidFill>
                  <a:schemeClr val="tx1">
                    <a:lumMod val="85000"/>
                    <a:lumOff val="15000"/>
                  </a:schemeClr>
                </a:solidFill>
                <a:latin typeface="Candara" pitchFamily="34" charset="0"/>
              </a:rPr>
              <a:t>Vestibulum</a:t>
            </a:r>
            <a:endParaRPr lang="en-US" sz="1200" kern="3000" spc="30" dirty="0">
              <a:solidFill>
                <a:schemeClr val="tx1">
                  <a:lumMod val="85000"/>
                  <a:lumOff val="15000"/>
                </a:schemeClr>
              </a:solidFill>
              <a:latin typeface="Candara" pitchFamily="34" charset="0"/>
            </a:endParaRPr>
          </a:p>
        </p:txBody>
      </p:sp>
      <p:sp>
        <p:nvSpPr>
          <p:cNvPr id="80" name="Content Placeholder 10"/>
          <p:cNvSpPr txBox="1">
            <a:spLocks/>
          </p:cNvSpPr>
          <p:nvPr/>
        </p:nvSpPr>
        <p:spPr>
          <a:xfrm>
            <a:off x="3275856" y="3895505"/>
            <a:ext cx="1980227" cy="1568501"/>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200" kern="3000" spc="30" dirty="0" err="1">
                <a:solidFill>
                  <a:schemeClr val="tx1">
                    <a:lumMod val="85000"/>
                    <a:lumOff val="15000"/>
                  </a:schemeClr>
                </a:solidFill>
                <a:latin typeface="Candara" pitchFamily="34" charset="0"/>
              </a:rPr>
              <a:t>Lorem</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ipsum</a:t>
            </a:r>
            <a:r>
              <a:rPr lang="en-US" sz="1200" kern="3000" spc="30" dirty="0">
                <a:solidFill>
                  <a:schemeClr val="tx1">
                    <a:lumMod val="85000"/>
                    <a:lumOff val="15000"/>
                  </a:schemeClr>
                </a:solidFill>
                <a:latin typeface="Candara" pitchFamily="34" charset="0"/>
              </a:rPr>
              <a:t> dolor sit </a:t>
            </a:r>
            <a:r>
              <a:rPr lang="en-US" sz="1200" kern="3000" spc="30" dirty="0" err="1">
                <a:solidFill>
                  <a:schemeClr val="tx1">
                    <a:lumMod val="85000"/>
                    <a:lumOff val="15000"/>
                  </a:schemeClr>
                </a:solidFill>
                <a:latin typeface="Candara" pitchFamily="34" charset="0"/>
              </a:rPr>
              <a:t>amet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consectetur</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adipiscing</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elit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Nulla</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feugiatbibendum</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porttitor</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Aenean</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consectetur</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dignissim</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sapien</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ut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imperdiet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urna</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tristique</a:t>
            </a:r>
            <a:r>
              <a:rPr lang="en-US" sz="1200" kern="3000" spc="30" dirty="0">
                <a:solidFill>
                  <a:schemeClr val="tx1">
                    <a:lumMod val="85000"/>
                    <a:lumOff val="15000"/>
                  </a:schemeClr>
                </a:solidFill>
                <a:latin typeface="Candara" pitchFamily="34" charset="0"/>
              </a:rPr>
              <a:t> vel. </a:t>
            </a:r>
            <a:r>
              <a:rPr lang="en-US" sz="1200" kern="3000" spc="30" dirty="0" err="1" smtClean="0">
                <a:solidFill>
                  <a:schemeClr val="tx1">
                    <a:lumMod val="85000"/>
                    <a:lumOff val="15000"/>
                  </a:schemeClr>
                </a:solidFill>
                <a:latin typeface="Candara" pitchFamily="34" charset="0"/>
              </a:rPr>
              <a:t>Vestibulum</a:t>
            </a:r>
            <a:endParaRPr lang="en-US" sz="1200" kern="3000" spc="30" dirty="0">
              <a:solidFill>
                <a:schemeClr val="tx1">
                  <a:lumMod val="85000"/>
                  <a:lumOff val="15000"/>
                </a:schemeClr>
              </a:solidFill>
              <a:latin typeface="Candara" pitchFamily="34" charset="0"/>
            </a:endParaRPr>
          </a:p>
        </p:txBody>
      </p:sp>
      <p:sp>
        <p:nvSpPr>
          <p:cNvPr id="85" name="Content Placeholder 10"/>
          <p:cNvSpPr txBox="1">
            <a:spLocks/>
          </p:cNvSpPr>
          <p:nvPr/>
        </p:nvSpPr>
        <p:spPr>
          <a:xfrm>
            <a:off x="5891963" y="3895505"/>
            <a:ext cx="1980227" cy="1568501"/>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200" kern="3000" spc="30" dirty="0" err="1">
                <a:solidFill>
                  <a:schemeClr val="tx1">
                    <a:lumMod val="85000"/>
                    <a:lumOff val="15000"/>
                  </a:schemeClr>
                </a:solidFill>
                <a:latin typeface="Candara" pitchFamily="34" charset="0"/>
              </a:rPr>
              <a:t>Lorem</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ipsum</a:t>
            </a:r>
            <a:r>
              <a:rPr lang="en-US" sz="1200" kern="3000" spc="30" dirty="0">
                <a:solidFill>
                  <a:schemeClr val="tx1">
                    <a:lumMod val="85000"/>
                    <a:lumOff val="15000"/>
                  </a:schemeClr>
                </a:solidFill>
                <a:latin typeface="Candara" pitchFamily="34" charset="0"/>
              </a:rPr>
              <a:t> dolor sit </a:t>
            </a:r>
            <a:r>
              <a:rPr lang="en-US" sz="1200" kern="3000" spc="30" dirty="0" err="1">
                <a:solidFill>
                  <a:schemeClr val="tx1">
                    <a:lumMod val="85000"/>
                    <a:lumOff val="15000"/>
                  </a:schemeClr>
                </a:solidFill>
                <a:latin typeface="Candara" pitchFamily="34" charset="0"/>
              </a:rPr>
              <a:t>amet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consectetur</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adipiscing</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elit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Nulla</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feugiatbibendum</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porttitor</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Aenean</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consectetur</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dignissim</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sapien</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ut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imperdiet</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urna</a:t>
            </a:r>
            <a:r>
              <a:rPr lang="en-US" sz="1200" kern="3000" spc="30" dirty="0">
                <a:solidFill>
                  <a:schemeClr val="tx1">
                    <a:lumMod val="85000"/>
                    <a:lumOff val="15000"/>
                  </a:schemeClr>
                </a:solidFill>
                <a:latin typeface="Candara" pitchFamily="34" charset="0"/>
              </a:rPr>
              <a:t> </a:t>
            </a:r>
            <a:r>
              <a:rPr lang="en-US" sz="1200" kern="3000" spc="30" dirty="0" err="1">
                <a:solidFill>
                  <a:schemeClr val="tx1">
                    <a:lumMod val="85000"/>
                    <a:lumOff val="15000"/>
                  </a:schemeClr>
                </a:solidFill>
                <a:latin typeface="Candara" pitchFamily="34" charset="0"/>
              </a:rPr>
              <a:t>tristique</a:t>
            </a:r>
            <a:r>
              <a:rPr lang="en-US" sz="1200" kern="3000" spc="30" dirty="0">
                <a:solidFill>
                  <a:schemeClr val="tx1">
                    <a:lumMod val="85000"/>
                    <a:lumOff val="15000"/>
                  </a:schemeClr>
                </a:solidFill>
                <a:latin typeface="Candara" pitchFamily="34" charset="0"/>
              </a:rPr>
              <a:t> vel. </a:t>
            </a:r>
            <a:r>
              <a:rPr lang="en-US" sz="1200" kern="3000" spc="30" dirty="0" err="1" smtClean="0">
                <a:solidFill>
                  <a:schemeClr val="tx1">
                    <a:lumMod val="85000"/>
                    <a:lumOff val="15000"/>
                  </a:schemeClr>
                </a:solidFill>
                <a:latin typeface="Candara" pitchFamily="34" charset="0"/>
              </a:rPr>
              <a:t>Vestibulum</a:t>
            </a:r>
            <a:endParaRPr lang="en-US" sz="1200" kern="3000" spc="30" dirty="0">
              <a:solidFill>
                <a:schemeClr val="tx1">
                  <a:lumMod val="85000"/>
                  <a:lumOff val="15000"/>
                </a:schemeClr>
              </a:solidFill>
              <a:latin typeface="Candara" pitchFamily="34" charset="0"/>
            </a:endParaRPr>
          </a:p>
        </p:txBody>
      </p:sp>
      <p:sp>
        <p:nvSpPr>
          <p:cNvPr id="98" name="Rectangle 97"/>
          <p:cNvSpPr/>
          <p:nvPr/>
        </p:nvSpPr>
        <p:spPr>
          <a:xfrm>
            <a:off x="936504" y="3239398"/>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99" name="TextBox 98"/>
          <p:cNvSpPr txBox="1"/>
          <p:nvPr/>
        </p:nvSpPr>
        <p:spPr>
          <a:xfrm>
            <a:off x="969709" y="3246512"/>
            <a:ext cx="1231106"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DANNY DECKER</a:t>
            </a:r>
            <a:endParaRPr lang="en-US" sz="1600" kern="3000" spc="30" dirty="0">
              <a:solidFill>
                <a:schemeClr val="bg1"/>
              </a:solidFill>
              <a:latin typeface="Ostrich Sans Black" pitchFamily="2" charset="0"/>
            </a:endParaRPr>
          </a:p>
        </p:txBody>
      </p:sp>
      <p:sp>
        <p:nvSpPr>
          <p:cNvPr id="100" name="TextBox 99"/>
          <p:cNvSpPr txBox="1"/>
          <p:nvPr/>
        </p:nvSpPr>
        <p:spPr>
          <a:xfrm>
            <a:off x="2039303" y="3324804"/>
            <a:ext cx="1008112" cy="261610"/>
          </a:xfrm>
          <a:prstGeom prst="rect">
            <a:avLst/>
          </a:prstGeom>
          <a:noFill/>
        </p:spPr>
        <p:txBody>
          <a:bodyPr wrap="square" rtlCol="0">
            <a:spAutoFit/>
          </a:bodyPr>
          <a:lstStyle/>
          <a:p>
            <a:pPr algn="r"/>
            <a:r>
              <a:rPr lang="en-US" sz="1100" i="1" kern="3000" spc="30" dirty="0" smtClean="0">
                <a:solidFill>
                  <a:schemeClr val="bg1"/>
                </a:solidFill>
                <a:latin typeface="Candara" pitchFamily="34" charset="0"/>
              </a:rPr>
              <a:t>Founder/CEO</a:t>
            </a:r>
            <a:endParaRPr lang="en-US" sz="1100" i="1" kern="3000" spc="30" dirty="0">
              <a:solidFill>
                <a:schemeClr val="bg1"/>
              </a:solidFill>
              <a:latin typeface="Candara" pitchFamily="34" charset="0"/>
            </a:endParaRPr>
          </a:p>
        </p:txBody>
      </p:sp>
      <p:sp>
        <p:nvSpPr>
          <p:cNvPr id="101" name="Rectangle 100"/>
          <p:cNvSpPr/>
          <p:nvPr/>
        </p:nvSpPr>
        <p:spPr>
          <a:xfrm>
            <a:off x="743159" y="3239398"/>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 name="Rectangle 101"/>
          <p:cNvSpPr/>
          <p:nvPr/>
        </p:nvSpPr>
        <p:spPr>
          <a:xfrm>
            <a:off x="3563121" y="3239398"/>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3" name="TextBox 102"/>
          <p:cNvSpPr txBox="1"/>
          <p:nvPr/>
        </p:nvSpPr>
        <p:spPr>
          <a:xfrm>
            <a:off x="3596326" y="3246512"/>
            <a:ext cx="1231106"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DANNY DECKER</a:t>
            </a:r>
            <a:endParaRPr lang="en-US" sz="1600" kern="3000" spc="30" dirty="0">
              <a:solidFill>
                <a:schemeClr val="bg1"/>
              </a:solidFill>
              <a:latin typeface="Ostrich Sans Black" pitchFamily="2" charset="0"/>
            </a:endParaRPr>
          </a:p>
        </p:txBody>
      </p:sp>
      <p:sp>
        <p:nvSpPr>
          <p:cNvPr id="104" name="TextBox 103"/>
          <p:cNvSpPr txBox="1"/>
          <p:nvPr/>
        </p:nvSpPr>
        <p:spPr>
          <a:xfrm>
            <a:off x="4665920" y="3324804"/>
            <a:ext cx="1008112" cy="261610"/>
          </a:xfrm>
          <a:prstGeom prst="rect">
            <a:avLst/>
          </a:prstGeom>
          <a:noFill/>
        </p:spPr>
        <p:txBody>
          <a:bodyPr wrap="square" rtlCol="0">
            <a:spAutoFit/>
          </a:bodyPr>
          <a:lstStyle/>
          <a:p>
            <a:pPr algn="r"/>
            <a:r>
              <a:rPr lang="en-US" sz="1100" i="1" kern="3000" spc="30" dirty="0" smtClean="0">
                <a:solidFill>
                  <a:schemeClr val="bg1"/>
                </a:solidFill>
                <a:latin typeface="Candara" pitchFamily="34" charset="0"/>
              </a:rPr>
              <a:t>Founder/CEO</a:t>
            </a:r>
            <a:endParaRPr lang="en-US" sz="1100" i="1" kern="3000" spc="30" dirty="0">
              <a:solidFill>
                <a:schemeClr val="bg1"/>
              </a:solidFill>
              <a:latin typeface="Candara" pitchFamily="34" charset="0"/>
            </a:endParaRPr>
          </a:p>
        </p:txBody>
      </p:sp>
      <p:sp>
        <p:nvSpPr>
          <p:cNvPr id="105" name="Rectangle 104"/>
          <p:cNvSpPr/>
          <p:nvPr/>
        </p:nvSpPr>
        <p:spPr>
          <a:xfrm>
            <a:off x="3369776" y="3239398"/>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6" name="Rectangle 105"/>
          <p:cNvSpPr/>
          <p:nvPr/>
        </p:nvSpPr>
        <p:spPr>
          <a:xfrm>
            <a:off x="6189738" y="3239398"/>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7" name="TextBox 106"/>
          <p:cNvSpPr txBox="1"/>
          <p:nvPr/>
        </p:nvSpPr>
        <p:spPr>
          <a:xfrm>
            <a:off x="6222943" y="3246512"/>
            <a:ext cx="1231106"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DANNY DECKER</a:t>
            </a:r>
            <a:endParaRPr lang="en-US" sz="1600" kern="3000" spc="30" dirty="0">
              <a:solidFill>
                <a:schemeClr val="bg1"/>
              </a:solidFill>
              <a:latin typeface="Ostrich Sans Black" pitchFamily="2" charset="0"/>
            </a:endParaRPr>
          </a:p>
        </p:txBody>
      </p:sp>
      <p:sp>
        <p:nvSpPr>
          <p:cNvPr id="108" name="TextBox 107"/>
          <p:cNvSpPr txBox="1"/>
          <p:nvPr/>
        </p:nvSpPr>
        <p:spPr>
          <a:xfrm>
            <a:off x="7292537" y="3324804"/>
            <a:ext cx="1008112" cy="261610"/>
          </a:xfrm>
          <a:prstGeom prst="rect">
            <a:avLst/>
          </a:prstGeom>
          <a:noFill/>
        </p:spPr>
        <p:txBody>
          <a:bodyPr wrap="square" rtlCol="0">
            <a:spAutoFit/>
          </a:bodyPr>
          <a:lstStyle/>
          <a:p>
            <a:pPr algn="r"/>
            <a:r>
              <a:rPr lang="en-US" sz="1100" i="1" kern="3000" spc="30" dirty="0" smtClean="0">
                <a:solidFill>
                  <a:schemeClr val="bg1"/>
                </a:solidFill>
                <a:latin typeface="Candara" pitchFamily="34" charset="0"/>
              </a:rPr>
              <a:t>Founder/CEO</a:t>
            </a:r>
            <a:endParaRPr lang="en-US" sz="1100" i="1" kern="3000" spc="30" dirty="0">
              <a:solidFill>
                <a:schemeClr val="bg1"/>
              </a:solidFill>
              <a:latin typeface="Candara" pitchFamily="34" charset="0"/>
            </a:endParaRPr>
          </a:p>
        </p:txBody>
      </p:sp>
      <p:sp>
        <p:nvSpPr>
          <p:cNvPr id="109" name="Rectangle 108"/>
          <p:cNvSpPr/>
          <p:nvPr/>
        </p:nvSpPr>
        <p:spPr>
          <a:xfrm>
            <a:off x="5996393" y="3239398"/>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10" name="Rectangle 109"/>
          <p:cNvSpPr/>
          <p:nvPr/>
        </p:nvSpPr>
        <p:spPr>
          <a:xfrm>
            <a:off x="749456"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t</a:t>
            </a:r>
            <a:endParaRPr lang="ru-RU" sz="1400" dirty="0">
              <a:solidFill>
                <a:schemeClr val="bg1"/>
              </a:solidFill>
              <a:ea typeface="Entypo" pitchFamily="2" charset="0"/>
            </a:endParaRPr>
          </a:p>
        </p:txBody>
      </p:sp>
      <p:sp>
        <p:nvSpPr>
          <p:cNvPr id="111" name="Rectangle 110"/>
          <p:cNvSpPr/>
          <p:nvPr/>
        </p:nvSpPr>
        <p:spPr>
          <a:xfrm>
            <a:off x="1181504"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v</a:t>
            </a:r>
            <a:endParaRPr lang="ru-RU" sz="1400" dirty="0">
              <a:solidFill>
                <a:schemeClr val="bg1"/>
              </a:solidFill>
              <a:ea typeface="Entypo" pitchFamily="2" charset="0"/>
            </a:endParaRPr>
          </a:p>
        </p:txBody>
      </p:sp>
      <p:sp>
        <p:nvSpPr>
          <p:cNvPr id="112" name="Rectangle 111"/>
          <p:cNvSpPr/>
          <p:nvPr/>
        </p:nvSpPr>
        <p:spPr>
          <a:xfrm>
            <a:off x="1613552"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x</a:t>
            </a:r>
            <a:endParaRPr lang="ru-RU" sz="1400" dirty="0">
              <a:solidFill>
                <a:schemeClr val="bg1"/>
              </a:solidFill>
              <a:ea typeface="Entypo" pitchFamily="2" charset="0"/>
            </a:endParaRPr>
          </a:p>
        </p:txBody>
      </p:sp>
      <p:sp>
        <p:nvSpPr>
          <p:cNvPr id="113" name="Rectangle 112"/>
          <p:cNvSpPr/>
          <p:nvPr/>
        </p:nvSpPr>
        <p:spPr>
          <a:xfrm>
            <a:off x="2045600"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RaphaelIcons" pitchFamily="2" charset="0"/>
              </a:rPr>
              <a:t>T</a:t>
            </a:r>
            <a:endParaRPr lang="ru-RU" sz="1400" dirty="0">
              <a:solidFill>
                <a:schemeClr val="bg1"/>
              </a:solidFill>
              <a:ea typeface="Entypo" pitchFamily="2" charset="0"/>
            </a:endParaRPr>
          </a:p>
        </p:txBody>
      </p:sp>
      <p:sp>
        <p:nvSpPr>
          <p:cNvPr id="114" name="Rectangle 113"/>
          <p:cNvSpPr/>
          <p:nvPr/>
        </p:nvSpPr>
        <p:spPr>
          <a:xfrm>
            <a:off x="3374841"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t</a:t>
            </a:r>
            <a:endParaRPr lang="ru-RU" sz="1400" dirty="0">
              <a:solidFill>
                <a:schemeClr val="bg1"/>
              </a:solidFill>
              <a:ea typeface="Entypo" pitchFamily="2" charset="0"/>
            </a:endParaRPr>
          </a:p>
        </p:txBody>
      </p:sp>
      <p:sp>
        <p:nvSpPr>
          <p:cNvPr id="115" name="Rectangle 114"/>
          <p:cNvSpPr/>
          <p:nvPr/>
        </p:nvSpPr>
        <p:spPr>
          <a:xfrm>
            <a:off x="3806889"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v</a:t>
            </a:r>
            <a:endParaRPr lang="ru-RU" sz="1400" dirty="0">
              <a:solidFill>
                <a:schemeClr val="bg1"/>
              </a:solidFill>
              <a:ea typeface="Entypo" pitchFamily="2" charset="0"/>
            </a:endParaRPr>
          </a:p>
        </p:txBody>
      </p:sp>
      <p:sp>
        <p:nvSpPr>
          <p:cNvPr id="116" name="Rectangle 115"/>
          <p:cNvSpPr/>
          <p:nvPr/>
        </p:nvSpPr>
        <p:spPr>
          <a:xfrm>
            <a:off x="4238937"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x</a:t>
            </a:r>
            <a:endParaRPr lang="ru-RU" sz="1400" dirty="0">
              <a:solidFill>
                <a:schemeClr val="bg1"/>
              </a:solidFill>
              <a:ea typeface="Entypo" pitchFamily="2" charset="0"/>
            </a:endParaRPr>
          </a:p>
        </p:txBody>
      </p:sp>
      <p:sp>
        <p:nvSpPr>
          <p:cNvPr id="117" name="Rectangle 116"/>
          <p:cNvSpPr/>
          <p:nvPr/>
        </p:nvSpPr>
        <p:spPr>
          <a:xfrm>
            <a:off x="4670985"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RaphaelIcons" pitchFamily="2" charset="0"/>
              </a:rPr>
              <a:t>T</a:t>
            </a:r>
            <a:endParaRPr lang="ru-RU" sz="1400" dirty="0">
              <a:solidFill>
                <a:schemeClr val="bg1"/>
              </a:solidFill>
              <a:ea typeface="Entypo" pitchFamily="2" charset="0"/>
            </a:endParaRPr>
          </a:p>
        </p:txBody>
      </p:sp>
      <p:sp>
        <p:nvSpPr>
          <p:cNvPr id="118" name="Rectangle 117"/>
          <p:cNvSpPr/>
          <p:nvPr/>
        </p:nvSpPr>
        <p:spPr>
          <a:xfrm>
            <a:off x="5993614"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t</a:t>
            </a:r>
            <a:endParaRPr lang="ru-RU" sz="1400" dirty="0">
              <a:solidFill>
                <a:schemeClr val="bg1"/>
              </a:solidFill>
              <a:ea typeface="Entypo" pitchFamily="2" charset="0"/>
            </a:endParaRPr>
          </a:p>
        </p:txBody>
      </p:sp>
      <p:sp>
        <p:nvSpPr>
          <p:cNvPr id="119" name="Rectangle 118"/>
          <p:cNvSpPr/>
          <p:nvPr/>
        </p:nvSpPr>
        <p:spPr>
          <a:xfrm>
            <a:off x="6425662"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v</a:t>
            </a:r>
            <a:endParaRPr lang="ru-RU" sz="1400" dirty="0">
              <a:solidFill>
                <a:schemeClr val="bg1"/>
              </a:solidFill>
              <a:ea typeface="Entypo" pitchFamily="2" charset="0"/>
            </a:endParaRPr>
          </a:p>
        </p:txBody>
      </p:sp>
      <p:sp>
        <p:nvSpPr>
          <p:cNvPr id="120" name="Rectangle 119"/>
          <p:cNvSpPr/>
          <p:nvPr/>
        </p:nvSpPr>
        <p:spPr>
          <a:xfrm>
            <a:off x="6857710"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x</a:t>
            </a:r>
            <a:endParaRPr lang="ru-RU" sz="1400" dirty="0">
              <a:solidFill>
                <a:schemeClr val="bg1"/>
              </a:solidFill>
              <a:ea typeface="Entypo" pitchFamily="2" charset="0"/>
            </a:endParaRPr>
          </a:p>
        </p:txBody>
      </p:sp>
      <p:sp>
        <p:nvSpPr>
          <p:cNvPr id="121" name="Rectangle 120"/>
          <p:cNvSpPr/>
          <p:nvPr/>
        </p:nvSpPr>
        <p:spPr>
          <a:xfrm>
            <a:off x="7289758" y="5686432"/>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RaphaelIcons" pitchFamily="2" charset="0"/>
              </a:rPr>
              <a:t>T</a:t>
            </a:r>
            <a:endParaRPr lang="ru-RU" sz="1400" dirty="0">
              <a:solidFill>
                <a:schemeClr val="bg1"/>
              </a:solidFill>
              <a:ea typeface="Entypo" pitchFamily="2" charset="0"/>
            </a:endParaRPr>
          </a:p>
        </p:txBody>
      </p:sp>
      <p:sp>
        <p:nvSpPr>
          <p:cNvPr id="122" name="Rectangle 121"/>
          <p:cNvSpPr/>
          <p:nvPr/>
        </p:nvSpPr>
        <p:spPr>
          <a:xfrm>
            <a:off x="2411761"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23" name="Rectangle 122"/>
          <p:cNvSpPr/>
          <p:nvPr/>
        </p:nvSpPr>
        <p:spPr>
          <a:xfrm>
            <a:off x="467544" y="-387424"/>
            <a:ext cx="1944216"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24" name="Rectangle 123"/>
          <p:cNvSpPr/>
          <p:nvPr/>
        </p:nvSpPr>
        <p:spPr>
          <a:xfrm>
            <a:off x="501147" y="116632"/>
            <a:ext cx="1982621"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/THE TEAM</a:t>
            </a:r>
            <a:endParaRPr lang="ms-MY" sz="3600" dirty="0">
              <a:solidFill>
                <a:schemeClr val="bg1"/>
              </a:solidFill>
              <a:latin typeface="Ostrich Sans" pitchFamily="2" charset="0"/>
            </a:endParaRPr>
          </a:p>
        </p:txBody>
      </p:sp>
      <p:sp>
        <p:nvSpPr>
          <p:cNvPr id="125" name="TextBox 124"/>
          <p:cNvSpPr txBox="1"/>
          <p:nvPr/>
        </p:nvSpPr>
        <p:spPr>
          <a:xfrm>
            <a:off x="2872565"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50" name="Rectangle 49">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51" name="Rectangle 50">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52" name="Rectangle 51"/>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53" name="Rectangle 52"/>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54" name="Rectangle 53"/>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graphicFrame>
        <p:nvGraphicFramePr>
          <p:cNvPr id="56" name="Logo Placeholder">
            <a:hlinkClick r:id="" action="ppaction://hlinkshowjump?jump=firstslide"/>
          </p:cNvPr>
          <p:cNvGraphicFramePr/>
          <p:nvPr>
            <p:extLst>
              <p:ext uri="{D42A27DB-BD31-4B8C-83A1-F6EECF244321}">
                <p14:modId xmlns:p14="http://schemas.microsoft.com/office/powerpoint/2010/main" val="3944904561"/>
              </p:ext>
            </p:extLst>
          </p:nvPr>
        </p:nvGraphicFramePr>
        <p:xfrm>
          <a:off x="3374841" y="1340768"/>
          <a:ext cx="1938336" cy="19057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57" name="Logo Placeholder">
            <a:hlinkClick r:id="" action="ppaction://hlinkshowjump?jump=firstslide"/>
          </p:cNvPr>
          <p:cNvGraphicFramePr/>
          <p:nvPr>
            <p:extLst>
              <p:ext uri="{D42A27DB-BD31-4B8C-83A1-F6EECF244321}">
                <p14:modId xmlns:p14="http://schemas.microsoft.com/office/powerpoint/2010/main" val="1861346777"/>
              </p:ext>
            </p:extLst>
          </p:nvPr>
        </p:nvGraphicFramePr>
        <p:xfrm>
          <a:off x="5996393" y="1340769"/>
          <a:ext cx="1938336" cy="190574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48724556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14:bounceEnd="64000">
                                          <p:cBhvr additive="base">
                                            <p:cTn id="7" dur="1000" fill="hold"/>
                                            <p:tgtEl>
                                              <p:spTgt spid="52"/>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left)">
                                          <p:cBhvr>
                                            <p:cTn id="12" dur="500"/>
                                            <p:tgtEl>
                                              <p:spTgt spid="53"/>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14:bounceEnd="64000">
                                          <p:cBhvr additive="base">
                                            <p:cTn id="16" dur="500" fill="hold"/>
                                            <p:tgtEl>
                                              <p:spTgt spid="54"/>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5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wipe(left)">
                                          <p:cBhvr>
                                            <p:cTn id="25" dur="500"/>
                                            <p:tgtEl>
                                              <p:spTgt spid="101"/>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98"/>
                                            </p:tgtEl>
                                            <p:attrNameLst>
                                              <p:attrName>style.visibility</p:attrName>
                                            </p:attrNameLst>
                                          </p:cBhvr>
                                          <p:to>
                                            <p:strVal val="visible"/>
                                          </p:to>
                                        </p:set>
                                        <p:animEffect transition="in" filter="wipe(left)">
                                          <p:cBhvr>
                                            <p:cTn id="29" dur="500"/>
                                            <p:tgtEl>
                                              <p:spTgt spid="98"/>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left)">
                                          <p:cBhvr>
                                            <p:cTn id="33" dur="500"/>
                                            <p:tgtEl>
                                              <p:spTgt spid="99"/>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wipe(left)">
                                          <p:cBhvr>
                                            <p:cTn id="37" dur="500"/>
                                            <p:tgtEl>
                                              <p:spTgt spid="100"/>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10"/>
                                            </p:tgtEl>
                                            <p:attrNameLst>
                                              <p:attrName>style.visibility</p:attrName>
                                            </p:attrNameLst>
                                          </p:cBhvr>
                                          <p:to>
                                            <p:strVal val="visible"/>
                                          </p:to>
                                        </p:set>
                                        <p:animEffect transition="in" filter="fade">
                                          <p:cBhvr>
                                            <p:cTn id="45" dur="250"/>
                                            <p:tgtEl>
                                              <p:spTgt spid="110"/>
                                            </p:tgtEl>
                                          </p:cBhvr>
                                        </p:animEffect>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fade">
                                          <p:cBhvr>
                                            <p:cTn id="49" dur="250"/>
                                            <p:tgtEl>
                                              <p:spTgt spid="111"/>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112"/>
                                            </p:tgtEl>
                                            <p:attrNameLst>
                                              <p:attrName>style.visibility</p:attrName>
                                            </p:attrNameLst>
                                          </p:cBhvr>
                                          <p:to>
                                            <p:strVal val="visible"/>
                                          </p:to>
                                        </p:set>
                                        <p:animEffect transition="in" filter="fade">
                                          <p:cBhvr>
                                            <p:cTn id="53" dur="250"/>
                                            <p:tgtEl>
                                              <p:spTgt spid="112"/>
                                            </p:tgtEl>
                                          </p:cBhvr>
                                        </p:animEffect>
                                      </p:childTnLst>
                                    </p:cTn>
                                  </p:par>
                                </p:childTnLst>
                              </p:cTn>
                            </p:par>
                            <p:par>
                              <p:cTn id="54" fill="hold">
                                <p:stCondLst>
                                  <p:cond delay="5750"/>
                                </p:stCondLst>
                                <p:childTnLst>
                                  <p:par>
                                    <p:cTn id="55" presetID="10" presetClass="entr" presetSubtype="0" fill="hold" grpId="0" nodeType="afterEffect">
                                      <p:stCondLst>
                                        <p:cond delay="0"/>
                                      </p:stCondLst>
                                      <p:childTnLst>
                                        <p:set>
                                          <p:cBhvr>
                                            <p:cTn id="56" dur="1" fill="hold">
                                              <p:stCondLst>
                                                <p:cond delay="0"/>
                                              </p:stCondLst>
                                            </p:cTn>
                                            <p:tgtEl>
                                              <p:spTgt spid="113"/>
                                            </p:tgtEl>
                                            <p:attrNameLst>
                                              <p:attrName>style.visibility</p:attrName>
                                            </p:attrNameLst>
                                          </p:cBhvr>
                                          <p:to>
                                            <p:strVal val="visible"/>
                                          </p:to>
                                        </p:set>
                                        <p:animEffect transition="in" filter="fade">
                                          <p:cBhvr>
                                            <p:cTn id="57" dur="250"/>
                                            <p:tgtEl>
                                              <p:spTgt spid="113"/>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left)">
                                          <p:cBhvr>
                                            <p:cTn id="65" dur="500"/>
                                            <p:tgtEl>
                                              <p:spTgt spid="105"/>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102"/>
                                            </p:tgtEl>
                                            <p:attrNameLst>
                                              <p:attrName>style.visibility</p:attrName>
                                            </p:attrNameLst>
                                          </p:cBhvr>
                                          <p:to>
                                            <p:strVal val="visible"/>
                                          </p:to>
                                        </p:set>
                                        <p:animEffect transition="in" filter="wipe(left)">
                                          <p:cBhvr>
                                            <p:cTn id="69" dur="500"/>
                                            <p:tgtEl>
                                              <p:spTgt spid="102"/>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Effect transition="in" filter="wipe(left)">
                                          <p:cBhvr>
                                            <p:cTn id="73" dur="500"/>
                                            <p:tgtEl>
                                              <p:spTgt spid="103"/>
                                            </p:tgtEl>
                                          </p:cBhvr>
                                        </p:animEffect>
                                      </p:childTnLst>
                                    </p:cTn>
                                  </p:par>
                                </p:childTnLst>
                              </p:cTn>
                            </p:par>
                            <p:par>
                              <p:cTn id="74" fill="hold">
                                <p:stCondLst>
                                  <p:cond delay="8000"/>
                                </p:stCondLst>
                                <p:childTnLst>
                                  <p:par>
                                    <p:cTn id="75" presetID="22" presetClass="entr" presetSubtype="8" fill="hold" grpId="0" nodeType="afterEffect">
                                      <p:stCondLst>
                                        <p:cond delay="0"/>
                                      </p:stCondLst>
                                      <p:childTnLst>
                                        <p:set>
                                          <p:cBhvr>
                                            <p:cTn id="76" dur="1" fill="hold">
                                              <p:stCondLst>
                                                <p:cond delay="0"/>
                                              </p:stCondLst>
                                            </p:cTn>
                                            <p:tgtEl>
                                              <p:spTgt spid="104"/>
                                            </p:tgtEl>
                                            <p:attrNameLst>
                                              <p:attrName>style.visibility</p:attrName>
                                            </p:attrNameLst>
                                          </p:cBhvr>
                                          <p:to>
                                            <p:strVal val="visible"/>
                                          </p:to>
                                        </p:set>
                                        <p:animEffect transition="in" filter="wipe(left)">
                                          <p:cBhvr>
                                            <p:cTn id="77" dur="500"/>
                                            <p:tgtEl>
                                              <p:spTgt spid="104"/>
                                            </p:tgtEl>
                                          </p:cBhvr>
                                        </p:animEffect>
                                      </p:childTnLst>
                                    </p:cTn>
                                  </p:par>
                                </p:childTnLst>
                              </p:cTn>
                            </p:par>
                            <p:par>
                              <p:cTn id="78" fill="hold">
                                <p:stCondLst>
                                  <p:cond delay="8500"/>
                                </p:stCondLst>
                                <p:childTnLst>
                                  <p:par>
                                    <p:cTn id="79" presetID="22" presetClass="entr" presetSubtype="1" fill="hold" grpId="0" nodeType="afterEffect">
                                      <p:stCondLst>
                                        <p:cond delay="0"/>
                                      </p:stCondLst>
                                      <p:childTnLst>
                                        <p:set>
                                          <p:cBhvr>
                                            <p:cTn id="80" dur="1" fill="hold">
                                              <p:stCondLst>
                                                <p:cond delay="0"/>
                                              </p:stCondLst>
                                            </p:cTn>
                                            <p:tgtEl>
                                              <p:spTgt spid="80"/>
                                            </p:tgtEl>
                                            <p:attrNameLst>
                                              <p:attrName>style.visibility</p:attrName>
                                            </p:attrNameLst>
                                          </p:cBhvr>
                                          <p:to>
                                            <p:strVal val="visible"/>
                                          </p:to>
                                        </p:set>
                                        <p:animEffect transition="in" filter="wipe(up)">
                                          <p:cBhvr>
                                            <p:cTn id="81" dur="500"/>
                                            <p:tgtEl>
                                              <p:spTgt spid="80"/>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250"/>
                                            <p:tgtEl>
                                              <p:spTgt spid="114"/>
                                            </p:tgtEl>
                                          </p:cBhvr>
                                        </p:animEffect>
                                      </p:childTnLst>
                                    </p:cTn>
                                  </p:par>
                                </p:childTnLst>
                              </p:cTn>
                            </p:par>
                            <p:par>
                              <p:cTn id="86" fill="hold">
                                <p:stCondLst>
                                  <p:cond delay="9250"/>
                                </p:stCondLst>
                                <p:childTnLst>
                                  <p:par>
                                    <p:cTn id="87" presetID="10" presetClass="entr" presetSubtype="0" fill="hold" grpId="0" nodeType="afterEffect">
                                      <p:stCondLst>
                                        <p:cond delay="0"/>
                                      </p:stCondLst>
                                      <p:childTnLst>
                                        <p:set>
                                          <p:cBhvr>
                                            <p:cTn id="88" dur="1" fill="hold">
                                              <p:stCondLst>
                                                <p:cond delay="0"/>
                                              </p:stCondLst>
                                            </p:cTn>
                                            <p:tgtEl>
                                              <p:spTgt spid="115"/>
                                            </p:tgtEl>
                                            <p:attrNameLst>
                                              <p:attrName>style.visibility</p:attrName>
                                            </p:attrNameLst>
                                          </p:cBhvr>
                                          <p:to>
                                            <p:strVal val="visible"/>
                                          </p:to>
                                        </p:set>
                                        <p:animEffect transition="in" filter="fade">
                                          <p:cBhvr>
                                            <p:cTn id="89" dur="250"/>
                                            <p:tgtEl>
                                              <p:spTgt spid="115"/>
                                            </p:tgtEl>
                                          </p:cBhvr>
                                        </p:animEffect>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116"/>
                                            </p:tgtEl>
                                            <p:attrNameLst>
                                              <p:attrName>style.visibility</p:attrName>
                                            </p:attrNameLst>
                                          </p:cBhvr>
                                          <p:to>
                                            <p:strVal val="visible"/>
                                          </p:to>
                                        </p:set>
                                        <p:animEffect transition="in" filter="fade">
                                          <p:cBhvr>
                                            <p:cTn id="93" dur="250"/>
                                            <p:tgtEl>
                                              <p:spTgt spid="116"/>
                                            </p:tgtEl>
                                          </p:cBhvr>
                                        </p:animEffect>
                                      </p:childTnLst>
                                    </p:cTn>
                                  </p:par>
                                </p:childTnLst>
                              </p:cTn>
                            </p:par>
                            <p:par>
                              <p:cTn id="94" fill="hold">
                                <p:stCondLst>
                                  <p:cond delay="9750"/>
                                </p:stCondLst>
                                <p:childTnLst>
                                  <p:par>
                                    <p:cTn id="95" presetID="10" presetClass="entr" presetSubtype="0" fill="hold" grpId="0" nodeType="afterEffect">
                                      <p:stCondLst>
                                        <p:cond delay="0"/>
                                      </p:stCondLst>
                                      <p:childTnLst>
                                        <p:set>
                                          <p:cBhvr>
                                            <p:cTn id="96" dur="1" fill="hold">
                                              <p:stCondLst>
                                                <p:cond delay="0"/>
                                              </p:stCondLst>
                                            </p:cTn>
                                            <p:tgtEl>
                                              <p:spTgt spid="117"/>
                                            </p:tgtEl>
                                            <p:attrNameLst>
                                              <p:attrName>style.visibility</p:attrName>
                                            </p:attrNameLst>
                                          </p:cBhvr>
                                          <p:to>
                                            <p:strVal val="visible"/>
                                          </p:to>
                                        </p:set>
                                        <p:animEffect transition="in" filter="fade">
                                          <p:cBhvr>
                                            <p:cTn id="97" dur="250"/>
                                            <p:tgtEl>
                                              <p:spTgt spid="117"/>
                                            </p:tgtEl>
                                          </p:cBhvr>
                                        </p:animEffect>
                                      </p:childTnLst>
                                    </p:cTn>
                                  </p:par>
                                </p:childTnLst>
                              </p:cTn>
                            </p:par>
                            <p:par>
                              <p:cTn id="98" fill="hold">
                                <p:stCondLst>
                                  <p:cond delay="10000"/>
                                </p:stCondLst>
                                <p:childTnLst>
                                  <p:par>
                                    <p:cTn id="99" presetID="10" presetClass="entr" presetSubtype="0"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500"/>
                                            <p:tgtEl>
                                              <p:spTgt spid="57"/>
                                            </p:tgtEl>
                                          </p:cBhvr>
                                        </p:animEffect>
                                      </p:childTnLst>
                                    </p:cTn>
                                  </p:par>
                                </p:childTnLst>
                              </p:cTn>
                            </p:par>
                            <p:par>
                              <p:cTn id="102" fill="hold">
                                <p:stCondLst>
                                  <p:cond delay="10500"/>
                                </p:stCondLst>
                                <p:childTnLst>
                                  <p:par>
                                    <p:cTn id="103" presetID="22" presetClass="entr" presetSubtype="8" fill="hold" grpId="0" nodeType="afterEffect">
                                      <p:stCondLst>
                                        <p:cond delay="0"/>
                                      </p:stCondLst>
                                      <p:childTnLst>
                                        <p:set>
                                          <p:cBhvr>
                                            <p:cTn id="104" dur="1" fill="hold">
                                              <p:stCondLst>
                                                <p:cond delay="0"/>
                                              </p:stCondLst>
                                            </p:cTn>
                                            <p:tgtEl>
                                              <p:spTgt spid="109"/>
                                            </p:tgtEl>
                                            <p:attrNameLst>
                                              <p:attrName>style.visibility</p:attrName>
                                            </p:attrNameLst>
                                          </p:cBhvr>
                                          <p:to>
                                            <p:strVal val="visible"/>
                                          </p:to>
                                        </p:set>
                                        <p:animEffect transition="in" filter="wipe(left)">
                                          <p:cBhvr>
                                            <p:cTn id="105" dur="500"/>
                                            <p:tgtEl>
                                              <p:spTgt spid="109"/>
                                            </p:tgtEl>
                                          </p:cBhvr>
                                        </p:animEffect>
                                      </p:childTnLst>
                                    </p:cTn>
                                  </p:par>
                                </p:childTnLst>
                              </p:cTn>
                            </p:par>
                            <p:par>
                              <p:cTn id="106" fill="hold">
                                <p:stCondLst>
                                  <p:cond delay="11000"/>
                                </p:stCondLst>
                                <p:childTnLst>
                                  <p:par>
                                    <p:cTn id="107" presetID="22" presetClass="entr" presetSubtype="8" fill="hold" grpId="0" nodeType="afterEffect">
                                      <p:stCondLst>
                                        <p:cond delay="0"/>
                                      </p:stCondLst>
                                      <p:childTnLst>
                                        <p:set>
                                          <p:cBhvr>
                                            <p:cTn id="108" dur="1" fill="hold">
                                              <p:stCondLst>
                                                <p:cond delay="0"/>
                                              </p:stCondLst>
                                            </p:cTn>
                                            <p:tgtEl>
                                              <p:spTgt spid="106"/>
                                            </p:tgtEl>
                                            <p:attrNameLst>
                                              <p:attrName>style.visibility</p:attrName>
                                            </p:attrNameLst>
                                          </p:cBhvr>
                                          <p:to>
                                            <p:strVal val="visible"/>
                                          </p:to>
                                        </p:set>
                                        <p:animEffect transition="in" filter="wipe(left)">
                                          <p:cBhvr>
                                            <p:cTn id="109" dur="500"/>
                                            <p:tgtEl>
                                              <p:spTgt spid="106"/>
                                            </p:tgtEl>
                                          </p:cBhvr>
                                        </p:animEffect>
                                      </p:childTnLst>
                                    </p:cTn>
                                  </p:par>
                                </p:childTnLst>
                              </p:cTn>
                            </p:par>
                            <p:par>
                              <p:cTn id="110" fill="hold">
                                <p:stCondLst>
                                  <p:cond delay="11500"/>
                                </p:stCondLst>
                                <p:childTnLst>
                                  <p:par>
                                    <p:cTn id="111" presetID="22" presetClass="entr" presetSubtype="8" fill="hold" grpId="0" nodeType="afterEffect">
                                      <p:stCondLst>
                                        <p:cond delay="0"/>
                                      </p:stCondLst>
                                      <p:childTnLst>
                                        <p:set>
                                          <p:cBhvr>
                                            <p:cTn id="112" dur="1" fill="hold">
                                              <p:stCondLst>
                                                <p:cond delay="0"/>
                                              </p:stCondLst>
                                            </p:cTn>
                                            <p:tgtEl>
                                              <p:spTgt spid="107"/>
                                            </p:tgtEl>
                                            <p:attrNameLst>
                                              <p:attrName>style.visibility</p:attrName>
                                            </p:attrNameLst>
                                          </p:cBhvr>
                                          <p:to>
                                            <p:strVal val="visible"/>
                                          </p:to>
                                        </p:set>
                                        <p:animEffect transition="in" filter="wipe(left)">
                                          <p:cBhvr>
                                            <p:cTn id="113" dur="500"/>
                                            <p:tgtEl>
                                              <p:spTgt spid="107"/>
                                            </p:tgtEl>
                                          </p:cBhvr>
                                        </p:animEffect>
                                      </p:childTnLst>
                                    </p:cTn>
                                  </p:par>
                                </p:childTnLst>
                              </p:cTn>
                            </p:par>
                            <p:par>
                              <p:cTn id="114" fill="hold">
                                <p:stCondLst>
                                  <p:cond delay="12000"/>
                                </p:stCondLst>
                                <p:childTnLst>
                                  <p:par>
                                    <p:cTn id="115" presetID="22" presetClass="entr" presetSubtype="8" fill="hold" grpId="0" nodeType="afterEffect">
                                      <p:stCondLst>
                                        <p:cond delay="0"/>
                                      </p:stCondLst>
                                      <p:childTnLst>
                                        <p:set>
                                          <p:cBhvr>
                                            <p:cTn id="116" dur="1" fill="hold">
                                              <p:stCondLst>
                                                <p:cond delay="0"/>
                                              </p:stCondLst>
                                            </p:cTn>
                                            <p:tgtEl>
                                              <p:spTgt spid="108"/>
                                            </p:tgtEl>
                                            <p:attrNameLst>
                                              <p:attrName>style.visibility</p:attrName>
                                            </p:attrNameLst>
                                          </p:cBhvr>
                                          <p:to>
                                            <p:strVal val="visible"/>
                                          </p:to>
                                        </p:set>
                                        <p:animEffect transition="in" filter="wipe(left)">
                                          <p:cBhvr>
                                            <p:cTn id="117" dur="500"/>
                                            <p:tgtEl>
                                              <p:spTgt spid="108"/>
                                            </p:tgtEl>
                                          </p:cBhvr>
                                        </p:animEffect>
                                      </p:childTnLst>
                                    </p:cTn>
                                  </p:par>
                                </p:childTnLst>
                              </p:cTn>
                            </p:par>
                            <p:par>
                              <p:cTn id="118" fill="hold">
                                <p:stCondLst>
                                  <p:cond delay="12500"/>
                                </p:stCondLst>
                                <p:childTnLst>
                                  <p:par>
                                    <p:cTn id="119" presetID="22" presetClass="entr" presetSubtype="1" fill="hold" grpId="0" nodeType="afterEffect">
                                      <p:stCondLst>
                                        <p:cond delay="0"/>
                                      </p:stCondLst>
                                      <p:childTnLst>
                                        <p:set>
                                          <p:cBhvr>
                                            <p:cTn id="120" dur="1" fill="hold">
                                              <p:stCondLst>
                                                <p:cond delay="0"/>
                                              </p:stCondLst>
                                            </p:cTn>
                                            <p:tgtEl>
                                              <p:spTgt spid="85"/>
                                            </p:tgtEl>
                                            <p:attrNameLst>
                                              <p:attrName>style.visibility</p:attrName>
                                            </p:attrNameLst>
                                          </p:cBhvr>
                                          <p:to>
                                            <p:strVal val="visible"/>
                                          </p:to>
                                        </p:set>
                                        <p:animEffect transition="in" filter="wipe(up)">
                                          <p:cBhvr>
                                            <p:cTn id="121" dur="500"/>
                                            <p:tgtEl>
                                              <p:spTgt spid="85"/>
                                            </p:tgtEl>
                                          </p:cBhvr>
                                        </p:animEffect>
                                      </p:childTnLst>
                                    </p:cTn>
                                  </p:par>
                                </p:childTnLst>
                              </p:cTn>
                            </p:par>
                            <p:par>
                              <p:cTn id="122" fill="hold">
                                <p:stCondLst>
                                  <p:cond delay="13000"/>
                                </p:stCondLst>
                                <p:childTnLst>
                                  <p:par>
                                    <p:cTn id="123" presetID="10" presetClass="entr" presetSubtype="0" fill="hold" grpId="0" nodeType="afterEffect">
                                      <p:stCondLst>
                                        <p:cond delay="0"/>
                                      </p:stCondLst>
                                      <p:childTnLst>
                                        <p:set>
                                          <p:cBhvr>
                                            <p:cTn id="124" dur="1" fill="hold">
                                              <p:stCondLst>
                                                <p:cond delay="0"/>
                                              </p:stCondLst>
                                            </p:cTn>
                                            <p:tgtEl>
                                              <p:spTgt spid="118"/>
                                            </p:tgtEl>
                                            <p:attrNameLst>
                                              <p:attrName>style.visibility</p:attrName>
                                            </p:attrNameLst>
                                          </p:cBhvr>
                                          <p:to>
                                            <p:strVal val="visible"/>
                                          </p:to>
                                        </p:set>
                                        <p:animEffect transition="in" filter="fade">
                                          <p:cBhvr>
                                            <p:cTn id="125" dur="250"/>
                                            <p:tgtEl>
                                              <p:spTgt spid="118"/>
                                            </p:tgtEl>
                                          </p:cBhvr>
                                        </p:animEffect>
                                      </p:childTnLst>
                                    </p:cTn>
                                  </p:par>
                                </p:childTnLst>
                              </p:cTn>
                            </p:par>
                            <p:par>
                              <p:cTn id="126" fill="hold">
                                <p:stCondLst>
                                  <p:cond delay="13250"/>
                                </p:stCondLst>
                                <p:childTnLst>
                                  <p:par>
                                    <p:cTn id="127" presetID="10" presetClass="entr" presetSubtype="0" fill="hold" grpId="0" nodeType="afterEffect">
                                      <p:stCondLst>
                                        <p:cond delay="0"/>
                                      </p:stCondLst>
                                      <p:childTnLst>
                                        <p:set>
                                          <p:cBhvr>
                                            <p:cTn id="128" dur="1" fill="hold">
                                              <p:stCondLst>
                                                <p:cond delay="0"/>
                                              </p:stCondLst>
                                            </p:cTn>
                                            <p:tgtEl>
                                              <p:spTgt spid="119"/>
                                            </p:tgtEl>
                                            <p:attrNameLst>
                                              <p:attrName>style.visibility</p:attrName>
                                            </p:attrNameLst>
                                          </p:cBhvr>
                                          <p:to>
                                            <p:strVal val="visible"/>
                                          </p:to>
                                        </p:set>
                                        <p:animEffect transition="in" filter="fade">
                                          <p:cBhvr>
                                            <p:cTn id="129" dur="250"/>
                                            <p:tgtEl>
                                              <p:spTgt spid="119"/>
                                            </p:tgtEl>
                                          </p:cBhvr>
                                        </p:animEffect>
                                      </p:childTnLst>
                                    </p:cTn>
                                  </p:par>
                                </p:childTnLst>
                              </p:cTn>
                            </p:par>
                            <p:par>
                              <p:cTn id="130" fill="hold">
                                <p:stCondLst>
                                  <p:cond delay="13500"/>
                                </p:stCondLst>
                                <p:childTnLst>
                                  <p:par>
                                    <p:cTn id="131" presetID="10" presetClass="entr" presetSubtype="0" fill="hold" grpId="0" nodeType="afterEffect">
                                      <p:stCondLst>
                                        <p:cond delay="0"/>
                                      </p:stCondLst>
                                      <p:childTnLst>
                                        <p:set>
                                          <p:cBhvr>
                                            <p:cTn id="132" dur="1" fill="hold">
                                              <p:stCondLst>
                                                <p:cond delay="0"/>
                                              </p:stCondLst>
                                            </p:cTn>
                                            <p:tgtEl>
                                              <p:spTgt spid="120"/>
                                            </p:tgtEl>
                                            <p:attrNameLst>
                                              <p:attrName>style.visibility</p:attrName>
                                            </p:attrNameLst>
                                          </p:cBhvr>
                                          <p:to>
                                            <p:strVal val="visible"/>
                                          </p:to>
                                        </p:set>
                                        <p:animEffect transition="in" filter="fade">
                                          <p:cBhvr>
                                            <p:cTn id="133" dur="250"/>
                                            <p:tgtEl>
                                              <p:spTgt spid="120"/>
                                            </p:tgtEl>
                                          </p:cBhvr>
                                        </p:animEffect>
                                      </p:childTnLst>
                                    </p:cTn>
                                  </p:par>
                                </p:childTnLst>
                              </p:cTn>
                            </p:par>
                            <p:par>
                              <p:cTn id="134" fill="hold">
                                <p:stCondLst>
                                  <p:cond delay="13750"/>
                                </p:stCondLst>
                                <p:childTnLst>
                                  <p:par>
                                    <p:cTn id="135" presetID="10" presetClass="entr" presetSubtype="0" fill="hold" grpId="0" nodeType="afterEffect">
                                      <p:stCondLst>
                                        <p:cond delay="0"/>
                                      </p:stCondLst>
                                      <p:childTnLst>
                                        <p:set>
                                          <p:cBhvr>
                                            <p:cTn id="136" dur="1" fill="hold">
                                              <p:stCondLst>
                                                <p:cond delay="0"/>
                                              </p:stCondLst>
                                            </p:cTn>
                                            <p:tgtEl>
                                              <p:spTgt spid="121"/>
                                            </p:tgtEl>
                                            <p:attrNameLst>
                                              <p:attrName>style.visibility</p:attrName>
                                            </p:attrNameLst>
                                          </p:cBhvr>
                                          <p:to>
                                            <p:strVal val="visible"/>
                                          </p:to>
                                        </p:set>
                                        <p:animEffect transition="in" filter="fade">
                                          <p:cBhvr>
                                            <p:cTn id="137" dur="25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5" grpId="0">
            <p:bldAsOne/>
          </p:bldGraphic>
          <p:bldP spid="41" grpId="0"/>
          <p:bldP spid="80" grpId="0"/>
          <p:bldP spid="85" grpId="0"/>
          <p:bldP spid="98" grpId="0" animBg="1"/>
          <p:bldP spid="99" grpId="0"/>
          <p:bldP spid="100" grpId="0"/>
          <p:bldP spid="101" grpId="0" animBg="1"/>
          <p:bldP spid="102" grpId="0" animBg="1"/>
          <p:bldP spid="103" grpId="0"/>
          <p:bldP spid="104" grpId="0"/>
          <p:bldP spid="105" grpId="0" animBg="1"/>
          <p:bldP spid="106" grpId="0" animBg="1"/>
          <p:bldP spid="107" grpId="0"/>
          <p:bldP spid="108" grpId="0"/>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52" grpId="0" animBg="1"/>
          <p:bldP spid="53" grpId="0"/>
          <p:bldP spid="54" grpId="0" animBg="1"/>
          <p:bldGraphic spid="56" grpId="0">
            <p:bldAsOne/>
          </p:bldGraphic>
          <p:bldGraphic spid="57"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1000" fill="hold"/>
                                            <p:tgtEl>
                                              <p:spTgt spid="52"/>
                                            </p:tgtEl>
                                            <p:attrNameLst>
                                              <p:attrName>ppt_x</p:attrName>
                                            </p:attrNameLst>
                                          </p:cBhvr>
                                          <p:tavLst>
                                            <p:tav tm="0">
                                              <p:val>
                                                <p:strVal val="1+#ppt_w/2"/>
                                              </p:val>
                                            </p:tav>
                                            <p:tav tm="100000">
                                              <p:val>
                                                <p:strVal val="#ppt_x"/>
                                              </p:val>
                                            </p:tav>
                                          </p:tavLst>
                                        </p:anim>
                                        <p:anim calcmode="lin" valueType="num">
                                          <p:cBhvr additive="base">
                                            <p:cTn id="8" dur="1000" fill="hold"/>
                                            <p:tgtEl>
                                              <p:spTgt spid="5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left)">
                                          <p:cBhvr>
                                            <p:cTn id="12" dur="500"/>
                                            <p:tgtEl>
                                              <p:spTgt spid="53"/>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500" fill="hold"/>
                                            <p:tgtEl>
                                              <p:spTgt spid="54"/>
                                            </p:tgtEl>
                                            <p:attrNameLst>
                                              <p:attrName>ppt_x</p:attrName>
                                            </p:attrNameLst>
                                          </p:cBhvr>
                                          <p:tavLst>
                                            <p:tav tm="0">
                                              <p:val>
                                                <p:strVal val="#ppt_x"/>
                                              </p:val>
                                            </p:tav>
                                            <p:tav tm="100000">
                                              <p:val>
                                                <p:strVal val="#ppt_x"/>
                                              </p:val>
                                            </p:tav>
                                          </p:tavLst>
                                        </p:anim>
                                        <p:anim calcmode="lin" valueType="num">
                                          <p:cBhvr additive="base">
                                            <p:cTn id="17" dur="500" fill="hold"/>
                                            <p:tgtEl>
                                              <p:spTgt spid="54"/>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fade">
                                          <p:cBhvr>
                                            <p:cTn id="21" dur="500"/>
                                            <p:tgtEl>
                                              <p:spTgt spid="55"/>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wipe(left)">
                                          <p:cBhvr>
                                            <p:cTn id="25" dur="500"/>
                                            <p:tgtEl>
                                              <p:spTgt spid="101"/>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98"/>
                                            </p:tgtEl>
                                            <p:attrNameLst>
                                              <p:attrName>style.visibility</p:attrName>
                                            </p:attrNameLst>
                                          </p:cBhvr>
                                          <p:to>
                                            <p:strVal val="visible"/>
                                          </p:to>
                                        </p:set>
                                        <p:animEffect transition="in" filter="wipe(left)">
                                          <p:cBhvr>
                                            <p:cTn id="29" dur="500"/>
                                            <p:tgtEl>
                                              <p:spTgt spid="98"/>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99"/>
                                            </p:tgtEl>
                                            <p:attrNameLst>
                                              <p:attrName>style.visibility</p:attrName>
                                            </p:attrNameLst>
                                          </p:cBhvr>
                                          <p:to>
                                            <p:strVal val="visible"/>
                                          </p:to>
                                        </p:set>
                                        <p:animEffect transition="in" filter="wipe(left)">
                                          <p:cBhvr>
                                            <p:cTn id="33" dur="500"/>
                                            <p:tgtEl>
                                              <p:spTgt spid="99"/>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wipe(left)">
                                          <p:cBhvr>
                                            <p:cTn id="37" dur="500"/>
                                            <p:tgtEl>
                                              <p:spTgt spid="100"/>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110"/>
                                            </p:tgtEl>
                                            <p:attrNameLst>
                                              <p:attrName>style.visibility</p:attrName>
                                            </p:attrNameLst>
                                          </p:cBhvr>
                                          <p:to>
                                            <p:strVal val="visible"/>
                                          </p:to>
                                        </p:set>
                                        <p:animEffect transition="in" filter="fade">
                                          <p:cBhvr>
                                            <p:cTn id="45" dur="250"/>
                                            <p:tgtEl>
                                              <p:spTgt spid="110"/>
                                            </p:tgtEl>
                                          </p:cBhvr>
                                        </p:animEffect>
                                      </p:childTnLst>
                                    </p:cTn>
                                  </p:par>
                                </p:childTnLst>
                              </p:cTn>
                            </p:par>
                            <p:par>
                              <p:cTn id="46" fill="hold">
                                <p:stCondLst>
                                  <p:cond delay="5250"/>
                                </p:stCondLst>
                                <p:childTnLst>
                                  <p:par>
                                    <p:cTn id="47" presetID="10" presetClass="entr" presetSubtype="0"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fade">
                                          <p:cBhvr>
                                            <p:cTn id="49" dur="250"/>
                                            <p:tgtEl>
                                              <p:spTgt spid="111"/>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112"/>
                                            </p:tgtEl>
                                            <p:attrNameLst>
                                              <p:attrName>style.visibility</p:attrName>
                                            </p:attrNameLst>
                                          </p:cBhvr>
                                          <p:to>
                                            <p:strVal val="visible"/>
                                          </p:to>
                                        </p:set>
                                        <p:animEffect transition="in" filter="fade">
                                          <p:cBhvr>
                                            <p:cTn id="53" dur="250"/>
                                            <p:tgtEl>
                                              <p:spTgt spid="112"/>
                                            </p:tgtEl>
                                          </p:cBhvr>
                                        </p:animEffect>
                                      </p:childTnLst>
                                    </p:cTn>
                                  </p:par>
                                </p:childTnLst>
                              </p:cTn>
                            </p:par>
                            <p:par>
                              <p:cTn id="54" fill="hold">
                                <p:stCondLst>
                                  <p:cond delay="5750"/>
                                </p:stCondLst>
                                <p:childTnLst>
                                  <p:par>
                                    <p:cTn id="55" presetID="10" presetClass="entr" presetSubtype="0" fill="hold" grpId="0" nodeType="afterEffect">
                                      <p:stCondLst>
                                        <p:cond delay="0"/>
                                      </p:stCondLst>
                                      <p:childTnLst>
                                        <p:set>
                                          <p:cBhvr>
                                            <p:cTn id="56" dur="1" fill="hold">
                                              <p:stCondLst>
                                                <p:cond delay="0"/>
                                              </p:stCondLst>
                                            </p:cTn>
                                            <p:tgtEl>
                                              <p:spTgt spid="113"/>
                                            </p:tgtEl>
                                            <p:attrNameLst>
                                              <p:attrName>style.visibility</p:attrName>
                                            </p:attrNameLst>
                                          </p:cBhvr>
                                          <p:to>
                                            <p:strVal val="visible"/>
                                          </p:to>
                                        </p:set>
                                        <p:animEffect transition="in" filter="fade">
                                          <p:cBhvr>
                                            <p:cTn id="57" dur="250"/>
                                            <p:tgtEl>
                                              <p:spTgt spid="113"/>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fade">
                                          <p:cBhvr>
                                            <p:cTn id="61" dur="500"/>
                                            <p:tgtEl>
                                              <p:spTgt spid="56"/>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105"/>
                                            </p:tgtEl>
                                            <p:attrNameLst>
                                              <p:attrName>style.visibility</p:attrName>
                                            </p:attrNameLst>
                                          </p:cBhvr>
                                          <p:to>
                                            <p:strVal val="visible"/>
                                          </p:to>
                                        </p:set>
                                        <p:animEffect transition="in" filter="wipe(left)">
                                          <p:cBhvr>
                                            <p:cTn id="65" dur="500"/>
                                            <p:tgtEl>
                                              <p:spTgt spid="105"/>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102"/>
                                            </p:tgtEl>
                                            <p:attrNameLst>
                                              <p:attrName>style.visibility</p:attrName>
                                            </p:attrNameLst>
                                          </p:cBhvr>
                                          <p:to>
                                            <p:strVal val="visible"/>
                                          </p:to>
                                        </p:set>
                                        <p:animEffect transition="in" filter="wipe(left)">
                                          <p:cBhvr>
                                            <p:cTn id="69" dur="500"/>
                                            <p:tgtEl>
                                              <p:spTgt spid="102"/>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103"/>
                                            </p:tgtEl>
                                            <p:attrNameLst>
                                              <p:attrName>style.visibility</p:attrName>
                                            </p:attrNameLst>
                                          </p:cBhvr>
                                          <p:to>
                                            <p:strVal val="visible"/>
                                          </p:to>
                                        </p:set>
                                        <p:animEffect transition="in" filter="wipe(left)">
                                          <p:cBhvr>
                                            <p:cTn id="73" dur="500"/>
                                            <p:tgtEl>
                                              <p:spTgt spid="103"/>
                                            </p:tgtEl>
                                          </p:cBhvr>
                                        </p:animEffect>
                                      </p:childTnLst>
                                    </p:cTn>
                                  </p:par>
                                </p:childTnLst>
                              </p:cTn>
                            </p:par>
                            <p:par>
                              <p:cTn id="74" fill="hold">
                                <p:stCondLst>
                                  <p:cond delay="8000"/>
                                </p:stCondLst>
                                <p:childTnLst>
                                  <p:par>
                                    <p:cTn id="75" presetID="22" presetClass="entr" presetSubtype="8" fill="hold" grpId="0" nodeType="afterEffect">
                                      <p:stCondLst>
                                        <p:cond delay="0"/>
                                      </p:stCondLst>
                                      <p:childTnLst>
                                        <p:set>
                                          <p:cBhvr>
                                            <p:cTn id="76" dur="1" fill="hold">
                                              <p:stCondLst>
                                                <p:cond delay="0"/>
                                              </p:stCondLst>
                                            </p:cTn>
                                            <p:tgtEl>
                                              <p:spTgt spid="104"/>
                                            </p:tgtEl>
                                            <p:attrNameLst>
                                              <p:attrName>style.visibility</p:attrName>
                                            </p:attrNameLst>
                                          </p:cBhvr>
                                          <p:to>
                                            <p:strVal val="visible"/>
                                          </p:to>
                                        </p:set>
                                        <p:animEffect transition="in" filter="wipe(left)">
                                          <p:cBhvr>
                                            <p:cTn id="77" dur="500"/>
                                            <p:tgtEl>
                                              <p:spTgt spid="104"/>
                                            </p:tgtEl>
                                          </p:cBhvr>
                                        </p:animEffect>
                                      </p:childTnLst>
                                    </p:cTn>
                                  </p:par>
                                </p:childTnLst>
                              </p:cTn>
                            </p:par>
                            <p:par>
                              <p:cTn id="78" fill="hold">
                                <p:stCondLst>
                                  <p:cond delay="8500"/>
                                </p:stCondLst>
                                <p:childTnLst>
                                  <p:par>
                                    <p:cTn id="79" presetID="22" presetClass="entr" presetSubtype="1" fill="hold" grpId="0" nodeType="afterEffect">
                                      <p:stCondLst>
                                        <p:cond delay="0"/>
                                      </p:stCondLst>
                                      <p:childTnLst>
                                        <p:set>
                                          <p:cBhvr>
                                            <p:cTn id="80" dur="1" fill="hold">
                                              <p:stCondLst>
                                                <p:cond delay="0"/>
                                              </p:stCondLst>
                                            </p:cTn>
                                            <p:tgtEl>
                                              <p:spTgt spid="80"/>
                                            </p:tgtEl>
                                            <p:attrNameLst>
                                              <p:attrName>style.visibility</p:attrName>
                                            </p:attrNameLst>
                                          </p:cBhvr>
                                          <p:to>
                                            <p:strVal val="visible"/>
                                          </p:to>
                                        </p:set>
                                        <p:animEffect transition="in" filter="wipe(up)">
                                          <p:cBhvr>
                                            <p:cTn id="81" dur="500"/>
                                            <p:tgtEl>
                                              <p:spTgt spid="80"/>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250"/>
                                            <p:tgtEl>
                                              <p:spTgt spid="114"/>
                                            </p:tgtEl>
                                          </p:cBhvr>
                                        </p:animEffect>
                                      </p:childTnLst>
                                    </p:cTn>
                                  </p:par>
                                </p:childTnLst>
                              </p:cTn>
                            </p:par>
                            <p:par>
                              <p:cTn id="86" fill="hold">
                                <p:stCondLst>
                                  <p:cond delay="9250"/>
                                </p:stCondLst>
                                <p:childTnLst>
                                  <p:par>
                                    <p:cTn id="87" presetID="10" presetClass="entr" presetSubtype="0" fill="hold" grpId="0" nodeType="afterEffect">
                                      <p:stCondLst>
                                        <p:cond delay="0"/>
                                      </p:stCondLst>
                                      <p:childTnLst>
                                        <p:set>
                                          <p:cBhvr>
                                            <p:cTn id="88" dur="1" fill="hold">
                                              <p:stCondLst>
                                                <p:cond delay="0"/>
                                              </p:stCondLst>
                                            </p:cTn>
                                            <p:tgtEl>
                                              <p:spTgt spid="115"/>
                                            </p:tgtEl>
                                            <p:attrNameLst>
                                              <p:attrName>style.visibility</p:attrName>
                                            </p:attrNameLst>
                                          </p:cBhvr>
                                          <p:to>
                                            <p:strVal val="visible"/>
                                          </p:to>
                                        </p:set>
                                        <p:animEffect transition="in" filter="fade">
                                          <p:cBhvr>
                                            <p:cTn id="89" dur="250"/>
                                            <p:tgtEl>
                                              <p:spTgt spid="115"/>
                                            </p:tgtEl>
                                          </p:cBhvr>
                                        </p:animEffect>
                                      </p:childTnLst>
                                    </p:cTn>
                                  </p:par>
                                </p:childTnLst>
                              </p:cTn>
                            </p:par>
                            <p:par>
                              <p:cTn id="90" fill="hold">
                                <p:stCondLst>
                                  <p:cond delay="9500"/>
                                </p:stCondLst>
                                <p:childTnLst>
                                  <p:par>
                                    <p:cTn id="91" presetID="10" presetClass="entr" presetSubtype="0" fill="hold" grpId="0" nodeType="afterEffect">
                                      <p:stCondLst>
                                        <p:cond delay="0"/>
                                      </p:stCondLst>
                                      <p:childTnLst>
                                        <p:set>
                                          <p:cBhvr>
                                            <p:cTn id="92" dur="1" fill="hold">
                                              <p:stCondLst>
                                                <p:cond delay="0"/>
                                              </p:stCondLst>
                                            </p:cTn>
                                            <p:tgtEl>
                                              <p:spTgt spid="116"/>
                                            </p:tgtEl>
                                            <p:attrNameLst>
                                              <p:attrName>style.visibility</p:attrName>
                                            </p:attrNameLst>
                                          </p:cBhvr>
                                          <p:to>
                                            <p:strVal val="visible"/>
                                          </p:to>
                                        </p:set>
                                        <p:animEffect transition="in" filter="fade">
                                          <p:cBhvr>
                                            <p:cTn id="93" dur="250"/>
                                            <p:tgtEl>
                                              <p:spTgt spid="116"/>
                                            </p:tgtEl>
                                          </p:cBhvr>
                                        </p:animEffect>
                                      </p:childTnLst>
                                    </p:cTn>
                                  </p:par>
                                </p:childTnLst>
                              </p:cTn>
                            </p:par>
                            <p:par>
                              <p:cTn id="94" fill="hold">
                                <p:stCondLst>
                                  <p:cond delay="9750"/>
                                </p:stCondLst>
                                <p:childTnLst>
                                  <p:par>
                                    <p:cTn id="95" presetID="10" presetClass="entr" presetSubtype="0" fill="hold" grpId="0" nodeType="afterEffect">
                                      <p:stCondLst>
                                        <p:cond delay="0"/>
                                      </p:stCondLst>
                                      <p:childTnLst>
                                        <p:set>
                                          <p:cBhvr>
                                            <p:cTn id="96" dur="1" fill="hold">
                                              <p:stCondLst>
                                                <p:cond delay="0"/>
                                              </p:stCondLst>
                                            </p:cTn>
                                            <p:tgtEl>
                                              <p:spTgt spid="117"/>
                                            </p:tgtEl>
                                            <p:attrNameLst>
                                              <p:attrName>style.visibility</p:attrName>
                                            </p:attrNameLst>
                                          </p:cBhvr>
                                          <p:to>
                                            <p:strVal val="visible"/>
                                          </p:to>
                                        </p:set>
                                        <p:animEffect transition="in" filter="fade">
                                          <p:cBhvr>
                                            <p:cTn id="97" dur="250"/>
                                            <p:tgtEl>
                                              <p:spTgt spid="117"/>
                                            </p:tgtEl>
                                          </p:cBhvr>
                                        </p:animEffect>
                                      </p:childTnLst>
                                    </p:cTn>
                                  </p:par>
                                </p:childTnLst>
                              </p:cTn>
                            </p:par>
                            <p:par>
                              <p:cTn id="98" fill="hold">
                                <p:stCondLst>
                                  <p:cond delay="10000"/>
                                </p:stCondLst>
                                <p:childTnLst>
                                  <p:par>
                                    <p:cTn id="99" presetID="10" presetClass="entr" presetSubtype="0" fill="hold" grpId="0" nodeType="afterEffect">
                                      <p:stCondLst>
                                        <p:cond delay="0"/>
                                      </p:stCondLst>
                                      <p:childTnLst>
                                        <p:set>
                                          <p:cBhvr>
                                            <p:cTn id="100" dur="1" fill="hold">
                                              <p:stCondLst>
                                                <p:cond delay="0"/>
                                              </p:stCondLst>
                                            </p:cTn>
                                            <p:tgtEl>
                                              <p:spTgt spid="57"/>
                                            </p:tgtEl>
                                            <p:attrNameLst>
                                              <p:attrName>style.visibility</p:attrName>
                                            </p:attrNameLst>
                                          </p:cBhvr>
                                          <p:to>
                                            <p:strVal val="visible"/>
                                          </p:to>
                                        </p:set>
                                        <p:animEffect transition="in" filter="fade">
                                          <p:cBhvr>
                                            <p:cTn id="101" dur="500"/>
                                            <p:tgtEl>
                                              <p:spTgt spid="57"/>
                                            </p:tgtEl>
                                          </p:cBhvr>
                                        </p:animEffect>
                                      </p:childTnLst>
                                    </p:cTn>
                                  </p:par>
                                </p:childTnLst>
                              </p:cTn>
                            </p:par>
                            <p:par>
                              <p:cTn id="102" fill="hold">
                                <p:stCondLst>
                                  <p:cond delay="10500"/>
                                </p:stCondLst>
                                <p:childTnLst>
                                  <p:par>
                                    <p:cTn id="103" presetID="22" presetClass="entr" presetSubtype="8" fill="hold" grpId="0" nodeType="afterEffect">
                                      <p:stCondLst>
                                        <p:cond delay="0"/>
                                      </p:stCondLst>
                                      <p:childTnLst>
                                        <p:set>
                                          <p:cBhvr>
                                            <p:cTn id="104" dur="1" fill="hold">
                                              <p:stCondLst>
                                                <p:cond delay="0"/>
                                              </p:stCondLst>
                                            </p:cTn>
                                            <p:tgtEl>
                                              <p:spTgt spid="109"/>
                                            </p:tgtEl>
                                            <p:attrNameLst>
                                              <p:attrName>style.visibility</p:attrName>
                                            </p:attrNameLst>
                                          </p:cBhvr>
                                          <p:to>
                                            <p:strVal val="visible"/>
                                          </p:to>
                                        </p:set>
                                        <p:animEffect transition="in" filter="wipe(left)">
                                          <p:cBhvr>
                                            <p:cTn id="105" dur="500"/>
                                            <p:tgtEl>
                                              <p:spTgt spid="109"/>
                                            </p:tgtEl>
                                          </p:cBhvr>
                                        </p:animEffect>
                                      </p:childTnLst>
                                    </p:cTn>
                                  </p:par>
                                </p:childTnLst>
                              </p:cTn>
                            </p:par>
                            <p:par>
                              <p:cTn id="106" fill="hold">
                                <p:stCondLst>
                                  <p:cond delay="11000"/>
                                </p:stCondLst>
                                <p:childTnLst>
                                  <p:par>
                                    <p:cTn id="107" presetID="22" presetClass="entr" presetSubtype="8" fill="hold" grpId="0" nodeType="afterEffect">
                                      <p:stCondLst>
                                        <p:cond delay="0"/>
                                      </p:stCondLst>
                                      <p:childTnLst>
                                        <p:set>
                                          <p:cBhvr>
                                            <p:cTn id="108" dur="1" fill="hold">
                                              <p:stCondLst>
                                                <p:cond delay="0"/>
                                              </p:stCondLst>
                                            </p:cTn>
                                            <p:tgtEl>
                                              <p:spTgt spid="106"/>
                                            </p:tgtEl>
                                            <p:attrNameLst>
                                              <p:attrName>style.visibility</p:attrName>
                                            </p:attrNameLst>
                                          </p:cBhvr>
                                          <p:to>
                                            <p:strVal val="visible"/>
                                          </p:to>
                                        </p:set>
                                        <p:animEffect transition="in" filter="wipe(left)">
                                          <p:cBhvr>
                                            <p:cTn id="109" dur="500"/>
                                            <p:tgtEl>
                                              <p:spTgt spid="106"/>
                                            </p:tgtEl>
                                          </p:cBhvr>
                                        </p:animEffect>
                                      </p:childTnLst>
                                    </p:cTn>
                                  </p:par>
                                </p:childTnLst>
                              </p:cTn>
                            </p:par>
                            <p:par>
                              <p:cTn id="110" fill="hold">
                                <p:stCondLst>
                                  <p:cond delay="11500"/>
                                </p:stCondLst>
                                <p:childTnLst>
                                  <p:par>
                                    <p:cTn id="111" presetID="22" presetClass="entr" presetSubtype="8" fill="hold" grpId="0" nodeType="afterEffect">
                                      <p:stCondLst>
                                        <p:cond delay="0"/>
                                      </p:stCondLst>
                                      <p:childTnLst>
                                        <p:set>
                                          <p:cBhvr>
                                            <p:cTn id="112" dur="1" fill="hold">
                                              <p:stCondLst>
                                                <p:cond delay="0"/>
                                              </p:stCondLst>
                                            </p:cTn>
                                            <p:tgtEl>
                                              <p:spTgt spid="107"/>
                                            </p:tgtEl>
                                            <p:attrNameLst>
                                              <p:attrName>style.visibility</p:attrName>
                                            </p:attrNameLst>
                                          </p:cBhvr>
                                          <p:to>
                                            <p:strVal val="visible"/>
                                          </p:to>
                                        </p:set>
                                        <p:animEffect transition="in" filter="wipe(left)">
                                          <p:cBhvr>
                                            <p:cTn id="113" dur="500"/>
                                            <p:tgtEl>
                                              <p:spTgt spid="107"/>
                                            </p:tgtEl>
                                          </p:cBhvr>
                                        </p:animEffect>
                                      </p:childTnLst>
                                    </p:cTn>
                                  </p:par>
                                </p:childTnLst>
                              </p:cTn>
                            </p:par>
                            <p:par>
                              <p:cTn id="114" fill="hold">
                                <p:stCondLst>
                                  <p:cond delay="12000"/>
                                </p:stCondLst>
                                <p:childTnLst>
                                  <p:par>
                                    <p:cTn id="115" presetID="22" presetClass="entr" presetSubtype="8" fill="hold" grpId="0" nodeType="afterEffect">
                                      <p:stCondLst>
                                        <p:cond delay="0"/>
                                      </p:stCondLst>
                                      <p:childTnLst>
                                        <p:set>
                                          <p:cBhvr>
                                            <p:cTn id="116" dur="1" fill="hold">
                                              <p:stCondLst>
                                                <p:cond delay="0"/>
                                              </p:stCondLst>
                                            </p:cTn>
                                            <p:tgtEl>
                                              <p:spTgt spid="108"/>
                                            </p:tgtEl>
                                            <p:attrNameLst>
                                              <p:attrName>style.visibility</p:attrName>
                                            </p:attrNameLst>
                                          </p:cBhvr>
                                          <p:to>
                                            <p:strVal val="visible"/>
                                          </p:to>
                                        </p:set>
                                        <p:animEffect transition="in" filter="wipe(left)">
                                          <p:cBhvr>
                                            <p:cTn id="117" dur="500"/>
                                            <p:tgtEl>
                                              <p:spTgt spid="108"/>
                                            </p:tgtEl>
                                          </p:cBhvr>
                                        </p:animEffect>
                                      </p:childTnLst>
                                    </p:cTn>
                                  </p:par>
                                </p:childTnLst>
                              </p:cTn>
                            </p:par>
                            <p:par>
                              <p:cTn id="118" fill="hold">
                                <p:stCondLst>
                                  <p:cond delay="12500"/>
                                </p:stCondLst>
                                <p:childTnLst>
                                  <p:par>
                                    <p:cTn id="119" presetID="22" presetClass="entr" presetSubtype="1" fill="hold" grpId="0" nodeType="afterEffect">
                                      <p:stCondLst>
                                        <p:cond delay="0"/>
                                      </p:stCondLst>
                                      <p:childTnLst>
                                        <p:set>
                                          <p:cBhvr>
                                            <p:cTn id="120" dur="1" fill="hold">
                                              <p:stCondLst>
                                                <p:cond delay="0"/>
                                              </p:stCondLst>
                                            </p:cTn>
                                            <p:tgtEl>
                                              <p:spTgt spid="85"/>
                                            </p:tgtEl>
                                            <p:attrNameLst>
                                              <p:attrName>style.visibility</p:attrName>
                                            </p:attrNameLst>
                                          </p:cBhvr>
                                          <p:to>
                                            <p:strVal val="visible"/>
                                          </p:to>
                                        </p:set>
                                        <p:animEffect transition="in" filter="wipe(up)">
                                          <p:cBhvr>
                                            <p:cTn id="121" dur="500"/>
                                            <p:tgtEl>
                                              <p:spTgt spid="85"/>
                                            </p:tgtEl>
                                          </p:cBhvr>
                                        </p:animEffect>
                                      </p:childTnLst>
                                    </p:cTn>
                                  </p:par>
                                </p:childTnLst>
                              </p:cTn>
                            </p:par>
                            <p:par>
                              <p:cTn id="122" fill="hold">
                                <p:stCondLst>
                                  <p:cond delay="13000"/>
                                </p:stCondLst>
                                <p:childTnLst>
                                  <p:par>
                                    <p:cTn id="123" presetID="10" presetClass="entr" presetSubtype="0" fill="hold" grpId="0" nodeType="afterEffect">
                                      <p:stCondLst>
                                        <p:cond delay="0"/>
                                      </p:stCondLst>
                                      <p:childTnLst>
                                        <p:set>
                                          <p:cBhvr>
                                            <p:cTn id="124" dur="1" fill="hold">
                                              <p:stCondLst>
                                                <p:cond delay="0"/>
                                              </p:stCondLst>
                                            </p:cTn>
                                            <p:tgtEl>
                                              <p:spTgt spid="118"/>
                                            </p:tgtEl>
                                            <p:attrNameLst>
                                              <p:attrName>style.visibility</p:attrName>
                                            </p:attrNameLst>
                                          </p:cBhvr>
                                          <p:to>
                                            <p:strVal val="visible"/>
                                          </p:to>
                                        </p:set>
                                        <p:animEffect transition="in" filter="fade">
                                          <p:cBhvr>
                                            <p:cTn id="125" dur="250"/>
                                            <p:tgtEl>
                                              <p:spTgt spid="118"/>
                                            </p:tgtEl>
                                          </p:cBhvr>
                                        </p:animEffect>
                                      </p:childTnLst>
                                    </p:cTn>
                                  </p:par>
                                </p:childTnLst>
                              </p:cTn>
                            </p:par>
                            <p:par>
                              <p:cTn id="126" fill="hold">
                                <p:stCondLst>
                                  <p:cond delay="13250"/>
                                </p:stCondLst>
                                <p:childTnLst>
                                  <p:par>
                                    <p:cTn id="127" presetID="10" presetClass="entr" presetSubtype="0" fill="hold" grpId="0" nodeType="afterEffect">
                                      <p:stCondLst>
                                        <p:cond delay="0"/>
                                      </p:stCondLst>
                                      <p:childTnLst>
                                        <p:set>
                                          <p:cBhvr>
                                            <p:cTn id="128" dur="1" fill="hold">
                                              <p:stCondLst>
                                                <p:cond delay="0"/>
                                              </p:stCondLst>
                                            </p:cTn>
                                            <p:tgtEl>
                                              <p:spTgt spid="119"/>
                                            </p:tgtEl>
                                            <p:attrNameLst>
                                              <p:attrName>style.visibility</p:attrName>
                                            </p:attrNameLst>
                                          </p:cBhvr>
                                          <p:to>
                                            <p:strVal val="visible"/>
                                          </p:to>
                                        </p:set>
                                        <p:animEffect transition="in" filter="fade">
                                          <p:cBhvr>
                                            <p:cTn id="129" dur="250"/>
                                            <p:tgtEl>
                                              <p:spTgt spid="119"/>
                                            </p:tgtEl>
                                          </p:cBhvr>
                                        </p:animEffect>
                                      </p:childTnLst>
                                    </p:cTn>
                                  </p:par>
                                </p:childTnLst>
                              </p:cTn>
                            </p:par>
                            <p:par>
                              <p:cTn id="130" fill="hold">
                                <p:stCondLst>
                                  <p:cond delay="13500"/>
                                </p:stCondLst>
                                <p:childTnLst>
                                  <p:par>
                                    <p:cTn id="131" presetID="10" presetClass="entr" presetSubtype="0" fill="hold" grpId="0" nodeType="afterEffect">
                                      <p:stCondLst>
                                        <p:cond delay="0"/>
                                      </p:stCondLst>
                                      <p:childTnLst>
                                        <p:set>
                                          <p:cBhvr>
                                            <p:cTn id="132" dur="1" fill="hold">
                                              <p:stCondLst>
                                                <p:cond delay="0"/>
                                              </p:stCondLst>
                                            </p:cTn>
                                            <p:tgtEl>
                                              <p:spTgt spid="120"/>
                                            </p:tgtEl>
                                            <p:attrNameLst>
                                              <p:attrName>style.visibility</p:attrName>
                                            </p:attrNameLst>
                                          </p:cBhvr>
                                          <p:to>
                                            <p:strVal val="visible"/>
                                          </p:to>
                                        </p:set>
                                        <p:animEffect transition="in" filter="fade">
                                          <p:cBhvr>
                                            <p:cTn id="133" dur="250"/>
                                            <p:tgtEl>
                                              <p:spTgt spid="120"/>
                                            </p:tgtEl>
                                          </p:cBhvr>
                                        </p:animEffect>
                                      </p:childTnLst>
                                    </p:cTn>
                                  </p:par>
                                </p:childTnLst>
                              </p:cTn>
                            </p:par>
                            <p:par>
                              <p:cTn id="134" fill="hold">
                                <p:stCondLst>
                                  <p:cond delay="13750"/>
                                </p:stCondLst>
                                <p:childTnLst>
                                  <p:par>
                                    <p:cTn id="135" presetID="10" presetClass="entr" presetSubtype="0" fill="hold" grpId="0" nodeType="afterEffect">
                                      <p:stCondLst>
                                        <p:cond delay="0"/>
                                      </p:stCondLst>
                                      <p:childTnLst>
                                        <p:set>
                                          <p:cBhvr>
                                            <p:cTn id="136" dur="1" fill="hold">
                                              <p:stCondLst>
                                                <p:cond delay="0"/>
                                              </p:stCondLst>
                                            </p:cTn>
                                            <p:tgtEl>
                                              <p:spTgt spid="121"/>
                                            </p:tgtEl>
                                            <p:attrNameLst>
                                              <p:attrName>style.visibility</p:attrName>
                                            </p:attrNameLst>
                                          </p:cBhvr>
                                          <p:to>
                                            <p:strVal val="visible"/>
                                          </p:to>
                                        </p:set>
                                        <p:animEffect transition="in" filter="fade">
                                          <p:cBhvr>
                                            <p:cTn id="137" dur="25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5" grpId="0">
            <p:bldAsOne/>
          </p:bldGraphic>
          <p:bldP spid="41" grpId="0"/>
          <p:bldP spid="80" grpId="0"/>
          <p:bldP spid="85" grpId="0"/>
          <p:bldP spid="98" grpId="0" animBg="1"/>
          <p:bldP spid="99" grpId="0"/>
          <p:bldP spid="100" grpId="0"/>
          <p:bldP spid="101" grpId="0" animBg="1"/>
          <p:bldP spid="102" grpId="0" animBg="1"/>
          <p:bldP spid="103" grpId="0"/>
          <p:bldP spid="104" grpId="0"/>
          <p:bldP spid="105" grpId="0" animBg="1"/>
          <p:bldP spid="106" grpId="0" animBg="1"/>
          <p:bldP spid="107" grpId="0"/>
          <p:bldP spid="108" grpId="0"/>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52" grpId="0" animBg="1"/>
          <p:bldP spid="53" grpId="0"/>
          <p:bldP spid="54" grpId="0" animBg="1"/>
          <p:bldGraphic spid="56" grpId="0">
            <p:bldAsOne/>
          </p:bldGraphic>
          <p:bldGraphic spid="57" grpId="0">
            <p:bldAsOne/>
          </p:bldGraphic>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4" name="Logo Placeholder">
            <a:hlinkClick r:id="" action="ppaction://hlinkshowjump?jump=firstslide"/>
          </p:cNvPr>
          <p:cNvGraphicFramePr/>
          <p:nvPr>
            <p:extLst>
              <p:ext uri="{D42A27DB-BD31-4B8C-83A1-F6EECF244321}">
                <p14:modId xmlns:p14="http://schemas.microsoft.com/office/powerpoint/2010/main" val="3208429711"/>
              </p:ext>
            </p:extLst>
          </p:nvPr>
        </p:nvGraphicFramePr>
        <p:xfrm>
          <a:off x="749456" y="1091208"/>
          <a:ext cx="1938336" cy="1905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5" name="Logo Placeholder">
            <a:hlinkClick r:id="" action="ppaction://hlinkshowjump?jump=firstslide"/>
          </p:cNvPr>
          <p:cNvGraphicFramePr/>
          <p:nvPr>
            <p:extLst>
              <p:ext uri="{D42A27DB-BD31-4B8C-83A1-F6EECF244321}">
                <p14:modId xmlns:p14="http://schemas.microsoft.com/office/powerpoint/2010/main" val="4052947832"/>
              </p:ext>
            </p:extLst>
          </p:nvPr>
        </p:nvGraphicFramePr>
        <p:xfrm>
          <a:off x="3374841" y="1091207"/>
          <a:ext cx="1938336" cy="190574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6" name="Logo Placeholder">
            <a:hlinkClick r:id="" action="ppaction://hlinkshowjump?jump=firstslide"/>
          </p:cNvPr>
          <p:cNvGraphicFramePr/>
          <p:nvPr>
            <p:extLst>
              <p:ext uri="{D42A27DB-BD31-4B8C-83A1-F6EECF244321}">
                <p14:modId xmlns:p14="http://schemas.microsoft.com/office/powerpoint/2010/main" val="3916735749"/>
              </p:ext>
            </p:extLst>
          </p:nvPr>
        </p:nvGraphicFramePr>
        <p:xfrm>
          <a:off x="5969990" y="1091208"/>
          <a:ext cx="1938336" cy="190574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59" name="Rectangle 58"/>
          <p:cNvSpPr/>
          <p:nvPr/>
        </p:nvSpPr>
        <p:spPr>
          <a:xfrm>
            <a:off x="948921" y="2983554"/>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60" name="TextBox 59"/>
          <p:cNvSpPr txBox="1"/>
          <p:nvPr/>
        </p:nvSpPr>
        <p:spPr>
          <a:xfrm>
            <a:off x="982126" y="2990668"/>
            <a:ext cx="1231106"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DANNY DECKER</a:t>
            </a:r>
            <a:endParaRPr lang="en-US" sz="1600" kern="3000" spc="30" dirty="0">
              <a:solidFill>
                <a:schemeClr val="bg1"/>
              </a:solidFill>
              <a:latin typeface="Ostrich Sans Black" pitchFamily="2" charset="0"/>
            </a:endParaRPr>
          </a:p>
        </p:txBody>
      </p:sp>
      <p:sp>
        <p:nvSpPr>
          <p:cNvPr id="61" name="TextBox 60"/>
          <p:cNvSpPr txBox="1"/>
          <p:nvPr/>
        </p:nvSpPr>
        <p:spPr>
          <a:xfrm>
            <a:off x="2051720" y="3068960"/>
            <a:ext cx="1008112" cy="261610"/>
          </a:xfrm>
          <a:prstGeom prst="rect">
            <a:avLst/>
          </a:prstGeom>
          <a:noFill/>
        </p:spPr>
        <p:txBody>
          <a:bodyPr wrap="square" rtlCol="0">
            <a:spAutoFit/>
          </a:bodyPr>
          <a:lstStyle/>
          <a:p>
            <a:pPr algn="r"/>
            <a:r>
              <a:rPr lang="en-US" sz="1100" i="1" kern="3000" spc="30" dirty="0" smtClean="0">
                <a:solidFill>
                  <a:schemeClr val="bg1"/>
                </a:solidFill>
                <a:latin typeface="Candara" pitchFamily="34" charset="0"/>
              </a:rPr>
              <a:t>Founder/CEO</a:t>
            </a:r>
            <a:endParaRPr lang="en-US" sz="1100" i="1" kern="3000" spc="30" dirty="0">
              <a:solidFill>
                <a:schemeClr val="bg1"/>
              </a:solidFill>
              <a:latin typeface="Candara" pitchFamily="34" charset="0"/>
            </a:endParaRPr>
          </a:p>
        </p:txBody>
      </p:sp>
      <p:sp>
        <p:nvSpPr>
          <p:cNvPr id="2" name="Rectangle 1"/>
          <p:cNvSpPr/>
          <p:nvPr/>
        </p:nvSpPr>
        <p:spPr>
          <a:xfrm>
            <a:off x="755576" y="2983554"/>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54" name="Rectangle 53"/>
          <p:cNvSpPr/>
          <p:nvPr/>
        </p:nvSpPr>
        <p:spPr>
          <a:xfrm>
            <a:off x="3563888" y="2983554"/>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58" name="TextBox 57"/>
          <p:cNvSpPr txBox="1"/>
          <p:nvPr/>
        </p:nvSpPr>
        <p:spPr>
          <a:xfrm>
            <a:off x="3597093" y="2990668"/>
            <a:ext cx="1231106"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DANNY DECKER</a:t>
            </a:r>
            <a:endParaRPr lang="en-US" sz="1600" kern="3000" spc="30" dirty="0">
              <a:solidFill>
                <a:schemeClr val="bg1"/>
              </a:solidFill>
              <a:latin typeface="Ostrich Sans Black" pitchFamily="2" charset="0"/>
            </a:endParaRPr>
          </a:p>
        </p:txBody>
      </p:sp>
      <p:sp>
        <p:nvSpPr>
          <p:cNvPr id="62" name="TextBox 61"/>
          <p:cNvSpPr txBox="1"/>
          <p:nvPr/>
        </p:nvSpPr>
        <p:spPr>
          <a:xfrm>
            <a:off x="4666687" y="3068960"/>
            <a:ext cx="1008112" cy="261610"/>
          </a:xfrm>
          <a:prstGeom prst="rect">
            <a:avLst/>
          </a:prstGeom>
          <a:noFill/>
        </p:spPr>
        <p:txBody>
          <a:bodyPr wrap="square" rtlCol="0">
            <a:spAutoFit/>
          </a:bodyPr>
          <a:lstStyle/>
          <a:p>
            <a:pPr algn="r"/>
            <a:r>
              <a:rPr lang="en-US" sz="1100" i="1" kern="3000" spc="30" dirty="0" smtClean="0">
                <a:solidFill>
                  <a:schemeClr val="bg1"/>
                </a:solidFill>
                <a:latin typeface="Candara" pitchFamily="34" charset="0"/>
              </a:rPr>
              <a:t>Founder/CEO</a:t>
            </a:r>
            <a:endParaRPr lang="en-US" sz="1100" i="1" kern="3000" spc="30" dirty="0">
              <a:solidFill>
                <a:schemeClr val="bg1"/>
              </a:solidFill>
              <a:latin typeface="Candara" pitchFamily="34" charset="0"/>
            </a:endParaRPr>
          </a:p>
        </p:txBody>
      </p:sp>
      <p:sp>
        <p:nvSpPr>
          <p:cNvPr id="63" name="Rectangle 62"/>
          <p:cNvSpPr/>
          <p:nvPr/>
        </p:nvSpPr>
        <p:spPr>
          <a:xfrm>
            <a:off x="3370543" y="2983554"/>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64" name="Rectangle 63"/>
          <p:cNvSpPr/>
          <p:nvPr/>
        </p:nvSpPr>
        <p:spPr>
          <a:xfrm>
            <a:off x="6163335" y="2983554"/>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65" name="TextBox 64"/>
          <p:cNvSpPr txBox="1"/>
          <p:nvPr/>
        </p:nvSpPr>
        <p:spPr>
          <a:xfrm>
            <a:off x="6196540" y="2990668"/>
            <a:ext cx="1231106"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DANNY DECKER</a:t>
            </a:r>
            <a:endParaRPr lang="en-US" sz="1600" kern="3000" spc="30" dirty="0">
              <a:solidFill>
                <a:schemeClr val="bg1"/>
              </a:solidFill>
              <a:latin typeface="Ostrich Sans Black" pitchFamily="2" charset="0"/>
            </a:endParaRPr>
          </a:p>
        </p:txBody>
      </p:sp>
      <p:sp>
        <p:nvSpPr>
          <p:cNvPr id="66" name="TextBox 65"/>
          <p:cNvSpPr txBox="1"/>
          <p:nvPr/>
        </p:nvSpPr>
        <p:spPr>
          <a:xfrm>
            <a:off x="7266134" y="3068960"/>
            <a:ext cx="1008112" cy="261610"/>
          </a:xfrm>
          <a:prstGeom prst="rect">
            <a:avLst/>
          </a:prstGeom>
          <a:noFill/>
        </p:spPr>
        <p:txBody>
          <a:bodyPr wrap="square" rtlCol="0">
            <a:spAutoFit/>
          </a:bodyPr>
          <a:lstStyle/>
          <a:p>
            <a:pPr algn="r"/>
            <a:r>
              <a:rPr lang="en-US" sz="1100" i="1" kern="3000" spc="30" dirty="0" smtClean="0">
                <a:solidFill>
                  <a:schemeClr val="bg1"/>
                </a:solidFill>
                <a:latin typeface="Candara" pitchFamily="34" charset="0"/>
              </a:rPr>
              <a:t>Founder/CEO</a:t>
            </a:r>
            <a:endParaRPr lang="en-US" sz="1100" i="1" kern="3000" spc="30" dirty="0">
              <a:solidFill>
                <a:schemeClr val="bg1"/>
              </a:solidFill>
              <a:latin typeface="Candara" pitchFamily="34" charset="0"/>
            </a:endParaRPr>
          </a:p>
        </p:txBody>
      </p:sp>
      <p:sp>
        <p:nvSpPr>
          <p:cNvPr id="67" name="Rectangle 66"/>
          <p:cNvSpPr/>
          <p:nvPr/>
        </p:nvSpPr>
        <p:spPr>
          <a:xfrm>
            <a:off x="5969990" y="2983554"/>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41" name="Rectangle 40"/>
          <p:cNvSpPr/>
          <p:nvPr/>
        </p:nvSpPr>
        <p:spPr>
          <a:xfrm>
            <a:off x="2411761"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42" name="Rectangle 41"/>
          <p:cNvSpPr/>
          <p:nvPr/>
        </p:nvSpPr>
        <p:spPr>
          <a:xfrm>
            <a:off x="467544" y="-387424"/>
            <a:ext cx="1944216"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43" name="Rectangle 42"/>
          <p:cNvSpPr/>
          <p:nvPr/>
        </p:nvSpPr>
        <p:spPr>
          <a:xfrm>
            <a:off x="501147" y="116632"/>
            <a:ext cx="1982621"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/THE TEAM</a:t>
            </a:r>
            <a:endParaRPr lang="ms-MY" sz="3600" dirty="0">
              <a:solidFill>
                <a:schemeClr val="bg1"/>
              </a:solidFill>
              <a:latin typeface="Ostrich Sans" pitchFamily="2" charset="0"/>
            </a:endParaRPr>
          </a:p>
        </p:txBody>
      </p:sp>
      <p:sp>
        <p:nvSpPr>
          <p:cNvPr id="44" name="TextBox 43"/>
          <p:cNvSpPr txBox="1"/>
          <p:nvPr/>
        </p:nvSpPr>
        <p:spPr>
          <a:xfrm>
            <a:off x="2872565"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sp>
        <p:nvSpPr>
          <p:cNvPr id="47" name="Rectangle 46">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48" name="Rectangle 47">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49" name="Rectangle 48"/>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82" name="Rectangle 81"/>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83" name="Rectangle 82"/>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graphicFrame>
        <p:nvGraphicFramePr>
          <p:cNvPr id="90" name="Logo Placeholder">
            <a:hlinkClick r:id="" action="ppaction://hlinkshowjump?jump=firstslide"/>
          </p:cNvPr>
          <p:cNvGraphicFramePr/>
          <p:nvPr>
            <p:extLst>
              <p:ext uri="{D42A27DB-BD31-4B8C-83A1-F6EECF244321}">
                <p14:modId xmlns:p14="http://schemas.microsoft.com/office/powerpoint/2010/main" val="3208429711"/>
              </p:ext>
            </p:extLst>
          </p:nvPr>
        </p:nvGraphicFramePr>
        <p:xfrm>
          <a:off x="749456" y="3682670"/>
          <a:ext cx="1938336" cy="1905744"/>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91" name="Logo Placeholder">
            <a:hlinkClick r:id="" action="ppaction://hlinkshowjump?jump=firstslide"/>
          </p:cNvPr>
          <p:cNvGraphicFramePr/>
          <p:nvPr>
            <p:extLst>
              <p:ext uri="{D42A27DB-BD31-4B8C-83A1-F6EECF244321}">
                <p14:modId xmlns:p14="http://schemas.microsoft.com/office/powerpoint/2010/main" val="4052947832"/>
              </p:ext>
            </p:extLst>
          </p:nvPr>
        </p:nvGraphicFramePr>
        <p:xfrm>
          <a:off x="3374841" y="3682669"/>
          <a:ext cx="1938336" cy="1905744"/>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92" name="Logo Placeholder">
            <a:hlinkClick r:id="" action="ppaction://hlinkshowjump?jump=firstslide"/>
          </p:cNvPr>
          <p:cNvGraphicFramePr/>
          <p:nvPr>
            <p:extLst>
              <p:ext uri="{D42A27DB-BD31-4B8C-83A1-F6EECF244321}">
                <p14:modId xmlns:p14="http://schemas.microsoft.com/office/powerpoint/2010/main" val="3916735749"/>
              </p:ext>
            </p:extLst>
          </p:nvPr>
        </p:nvGraphicFramePr>
        <p:xfrm>
          <a:off x="5969990" y="3682670"/>
          <a:ext cx="1938336" cy="1905744"/>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sp>
        <p:nvSpPr>
          <p:cNvPr id="93" name="Rectangle 92"/>
          <p:cNvSpPr/>
          <p:nvPr/>
        </p:nvSpPr>
        <p:spPr>
          <a:xfrm>
            <a:off x="948921" y="5575016"/>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94" name="TextBox 93"/>
          <p:cNvSpPr txBox="1"/>
          <p:nvPr/>
        </p:nvSpPr>
        <p:spPr>
          <a:xfrm>
            <a:off x="982126" y="5582130"/>
            <a:ext cx="1231106"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DANNY DECKER</a:t>
            </a:r>
            <a:endParaRPr lang="en-US" sz="1600" kern="3000" spc="30" dirty="0">
              <a:solidFill>
                <a:schemeClr val="bg1"/>
              </a:solidFill>
              <a:latin typeface="Ostrich Sans Black" pitchFamily="2" charset="0"/>
            </a:endParaRPr>
          </a:p>
        </p:txBody>
      </p:sp>
      <p:sp>
        <p:nvSpPr>
          <p:cNvPr id="95" name="TextBox 94"/>
          <p:cNvSpPr txBox="1"/>
          <p:nvPr/>
        </p:nvSpPr>
        <p:spPr>
          <a:xfrm>
            <a:off x="2051720" y="5660422"/>
            <a:ext cx="1008112" cy="261610"/>
          </a:xfrm>
          <a:prstGeom prst="rect">
            <a:avLst/>
          </a:prstGeom>
          <a:noFill/>
        </p:spPr>
        <p:txBody>
          <a:bodyPr wrap="square" rtlCol="0">
            <a:spAutoFit/>
          </a:bodyPr>
          <a:lstStyle/>
          <a:p>
            <a:pPr algn="r"/>
            <a:r>
              <a:rPr lang="en-US" sz="1100" i="1" kern="3000" spc="30" dirty="0" smtClean="0">
                <a:solidFill>
                  <a:schemeClr val="bg1"/>
                </a:solidFill>
                <a:latin typeface="Candara" pitchFamily="34" charset="0"/>
              </a:rPr>
              <a:t>Founder/CEO</a:t>
            </a:r>
            <a:endParaRPr lang="en-US" sz="1100" i="1" kern="3000" spc="30" dirty="0">
              <a:solidFill>
                <a:schemeClr val="bg1"/>
              </a:solidFill>
              <a:latin typeface="Candara" pitchFamily="34" charset="0"/>
            </a:endParaRPr>
          </a:p>
        </p:txBody>
      </p:sp>
      <p:sp>
        <p:nvSpPr>
          <p:cNvPr id="96" name="Rectangle 95"/>
          <p:cNvSpPr/>
          <p:nvPr/>
        </p:nvSpPr>
        <p:spPr>
          <a:xfrm>
            <a:off x="755576" y="5575016"/>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97" name="Rectangle 96"/>
          <p:cNvSpPr/>
          <p:nvPr/>
        </p:nvSpPr>
        <p:spPr>
          <a:xfrm>
            <a:off x="3563888" y="5575016"/>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98" name="TextBox 97"/>
          <p:cNvSpPr txBox="1"/>
          <p:nvPr/>
        </p:nvSpPr>
        <p:spPr>
          <a:xfrm>
            <a:off x="3597093" y="5582130"/>
            <a:ext cx="1231106"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DANNY DECKER</a:t>
            </a:r>
            <a:endParaRPr lang="en-US" sz="1600" kern="3000" spc="30" dirty="0">
              <a:solidFill>
                <a:schemeClr val="bg1"/>
              </a:solidFill>
              <a:latin typeface="Ostrich Sans Black" pitchFamily="2" charset="0"/>
            </a:endParaRPr>
          </a:p>
        </p:txBody>
      </p:sp>
      <p:sp>
        <p:nvSpPr>
          <p:cNvPr id="99" name="TextBox 98"/>
          <p:cNvSpPr txBox="1"/>
          <p:nvPr/>
        </p:nvSpPr>
        <p:spPr>
          <a:xfrm>
            <a:off x="4666687" y="5660422"/>
            <a:ext cx="1008112" cy="261610"/>
          </a:xfrm>
          <a:prstGeom prst="rect">
            <a:avLst/>
          </a:prstGeom>
          <a:noFill/>
        </p:spPr>
        <p:txBody>
          <a:bodyPr wrap="square" rtlCol="0">
            <a:spAutoFit/>
          </a:bodyPr>
          <a:lstStyle/>
          <a:p>
            <a:pPr algn="r"/>
            <a:r>
              <a:rPr lang="en-US" sz="1100" i="1" kern="3000" spc="30" dirty="0" smtClean="0">
                <a:solidFill>
                  <a:schemeClr val="bg1"/>
                </a:solidFill>
                <a:latin typeface="Candara" pitchFamily="34" charset="0"/>
              </a:rPr>
              <a:t>Founder/CEO</a:t>
            </a:r>
            <a:endParaRPr lang="en-US" sz="1100" i="1" kern="3000" spc="30" dirty="0">
              <a:solidFill>
                <a:schemeClr val="bg1"/>
              </a:solidFill>
              <a:latin typeface="Candara" pitchFamily="34" charset="0"/>
            </a:endParaRPr>
          </a:p>
        </p:txBody>
      </p:sp>
      <p:sp>
        <p:nvSpPr>
          <p:cNvPr id="100" name="Rectangle 99"/>
          <p:cNvSpPr/>
          <p:nvPr/>
        </p:nvSpPr>
        <p:spPr>
          <a:xfrm>
            <a:off x="3370543" y="5575016"/>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1" name="Rectangle 100"/>
          <p:cNvSpPr/>
          <p:nvPr/>
        </p:nvSpPr>
        <p:spPr>
          <a:xfrm>
            <a:off x="6163335" y="5575016"/>
            <a:ext cx="2160240"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 name="TextBox 101"/>
          <p:cNvSpPr txBox="1"/>
          <p:nvPr/>
        </p:nvSpPr>
        <p:spPr>
          <a:xfrm>
            <a:off x="6196540" y="5582130"/>
            <a:ext cx="1231106" cy="338554"/>
          </a:xfrm>
          <a:prstGeom prst="rect">
            <a:avLst/>
          </a:prstGeom>
          <a:noFill/>
        </p:spPr>
        <p:txBody>
          <a:bodyPr wrap="none" rtlCol="0">
            <a:spAutoFit/>
          </a:bodyPr>
          <a:lstStyle/>
          <a:p>
            <a:r>
              <a:rPr lang="en-US" sz="1600" kern="3000" spc="30" dirty="0" smtClean="0">
                <a:solidFill>
                  <a:schemeClr val="bg1"/>
                </a:solidFill>
                <a:latin typeface="Ostrich Sans Black" pitchFamily="2" charset="0"/>
              </a:rPr>
              <a:t>DANNY DECKER</a:t>
            </a:r>
            <a:endParaRPr lang="en-US" sz="1600" kern="3000" spc="30" dirty="0">
              <a:solidFill>
                <a:schemeClr val="bg1"/>
              </a:solidFill>
              <a:latin typeface="Ostrich Sans Black" pitchFamily="2" charset="0"/>
            </a:endParaRPr>
          </a:p>
        </p:txBody>
      </p:sp>
      <p:sp>
        <p:nvSpPr>
          <p:cNvPr id="103" name="TextBox 102"/>
          <p:cNvSpPr txBox="1"/>
          <p:nvPr/>
        </p:nvSpPr>
        <p:spPr>
          <a:xfrm>
            <a:off x="7266134" y="5660422"/>
            <a:ext cx="1008112" cy="261610"/>
          </a:xfrm>
          <a:prstGeom prst="rect">
            <a:avLst/>
          </a:prstGeom>
          <a:noFill/>
        </p:spPr>
        <p:txBody>
          <a:bodyPr wrap="square" rtlCol="0">
            <a:spAutoFit/>
          </a:bodyPr>
          <a:lstStyle/>
          <a:p>
            <a:pPr algn="r"/>
            <a:r>
              <a:rPr lang="en-US" sz="1100" i="1" kern="3000" spc="30" dirty="0" smtClean="0">
                <a:solidFill>
                  <a:schemeClr val="bg1"/>
                </a:solidFill>
                <a:latin typeface="Candara" pitchFamily="34" charset="0"/>
              </a:rPr>
              <a:t>Founder/CEO</a:t>
            </a:r>
            <a:endParaRPr lang="en-US" sz="1100" i="1" kern="3000" spc="30" dirty="0">
              <a:solidFill>
                <a:schemeClr val="bg1"/>
              </a:solidFill>
              <a:latin typeface="Candara" pitchFamily="34" charset="0"/>
            </a:endParaRPr>
          </a:p>
        </p:txBody>
      </p:sp>
      <p:sp>
        <p:nvSpPr>
          <p:cNvPr id="104" name="Rectangle 103"/>
          <p:cNvSpPr/>
          <p:nvPr/>
        </p:nvSpPr>
        <p:spPr>
          <a:xfrm>
            <a:off x="5969990" y="5575016"/>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Tree>
    <p:extLst>
      <p:ext uri="{BB962C8B-B14F-4D97-AF65-F5344CB8AC3E}">
        <p14:creationId xmlns:p14="http://schemas.microsoft.com/office/powerpoint/2010/main" val="226955548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14:bounceEnd="64000">
                                          <p:cBhvr additive="base">
                                            <p:cTn id="7" dur="1000" fill="hold"/>
                                            <p:tgtEl>
                                              <p:spTgt spid="49"/>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wipe(left)">
                                          <p:cBhvr>
                                            <p:cTn id="12" dur="500"/>
                                            <p:tgtEl>
                                              <p:spTgt spid="82"/>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14:bounceEnd="64000">
                                          <p:cBhvr additive="base">
                                            <p:cTn id="16" dur="500" fill="hold"/>
                                            <p:tgtEl>
                                              <p:spTgt spid="83"/>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83"/>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fade">
                                          <p:cBhvr>
                                            <p:cTn id="21" dur="500"/>
                                            <p:tgtEl>
                                              <p:spTgt spid="84"/>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left)">
                                          <p:cBhvr>
                                            <p:cTn id="29" dur="500"/>
                                            <p:tgtEl>
                                              <p:spTgt spid="59"/>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left)">
                                          <p:cBhvr>
                                            <p:cTn id="33" dur="500"/>
                                            <p:tgtEl>
                                              <p:spTgt spid="60"/>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left)">
                                          <p:cBhvr>
                                            <p:cTn id="45" dur="500"/>
                                            <p:tgtEl>
                                              <p:spTgt spid="63"/>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left)">
                                          <p:cBhvr>
                                            <p:cTn id="49" dur="500"/>
                                            <p:tgtEl>
                                              <p:spTgt spid="54"/>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wipe(left)">
                                          <p:cBhvr>
                                            <p:cTn id="53" dur="500"/>
                                            <p:tgtEl>
                                              <p:spTgt spid="58"/>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wipe(left)">
                                          <p:cBhvr>
                                            <p:cTn id="57" dur="500"/>
                                            <p:tgtEl>
                                              <p:spTgt spid="62"/>
                                            </p:tgtEl>
                                          </p:cBhvr>
                                        </p:animEffect>
                                      </p:childTnLst>
                                    </p:cTn>
                                  </p:par>
                                </p:childTnLst>
                              </p:cTn>
                            </p:par>
                            <p:par>
                              <p:cTn id="58" fill="hold">
                                <p:stCondLst>
                                  <p:cond delay="7000"/>
                                </p:stCondLst>
                                <p:childTnLst>
                                  <p:par>
                                    <p:cTn id="59" presetID="10" presetClass="entr" presetSubtype="0"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wipe(left)">
                                          <p:cBhvr>
                                            <p:cTn id="65" dur="500"/>
                                            <p:tgtEl>
                                              <p:spTgt spid="67"/>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wipe(left)">
                                          <p:cBhvr>
                                            <p:cTn id="69" dur="500"/>
                                            <p:tgtEl>
                                              <p:spTgt spid="64"/>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par>
                              <p:cTn id="74" fill="hold">
                                <p:stCondLst>
                                  <p:cond delay="9000"/>
                                </p:stCondLst>
                                <p:childTnLst>
                                  <p:par>
                                    <p:cTn id="75" presetID="22" presetClass="entr" presetSubtype="8" fill="hold" grpId="0" nodeType="after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fade">
                                          <p:cBhvr>
                                            <p:cTn id="81" dur="500"/>
                                            <p:tgtEl>
                                              <p:spTgt spid="90"/>
                                            </p:tgtEl>
                                          </p:cBhvr>
                                        </p:animEffect>
                                      </p:childTnLst>
                                    </p:cTn>
                                  </p:par>
                                </p:childTnLst>
                              </p:cTn>
                            </p:par>
                            <p:par>
                              <p:cTn id="82" fill="hold">
                                <p:stCondLst>
                                  <p:cond delay="10000"/>
                                </p:stCondLst>
                                <p:childTnLst>
                                  <p:par>
                                    <p:cTn id="83" presetID="22" presetClass="entr" presetSubtype="8" fill="hold" grpId="0" nodeType="after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wipe(left)">
                                          <p:cBhvr>
                                            <p:cTn id="85" dur="500"/>
                                            <p:tgtEl>
                                              <p:spTgt spid="96"/>
                                            </p:tgtEl>
                                          </p:cBhvr>
                                        </p:animEffect>
                                      </p:childTnLst>
                                    </p:cTn>
                                  </p:par>
                                </p:childTnLst>
                              </p:cTn>
                            </p:par>
                            <p:par>
                              <p:cTn id="86" fill="hold">
                                <p:stCondLst>
                                  <p:cond delay="10500"/>
                                </p:stCondLst>
                                <p:childTnLst>
                                  <p:par>
                                    <p:cTn id="87" presetID="22" presetClass="entr" presetSubtype="8" fill="hold" grpId="0" nodeType="afterEffect">
                                      <p:stCondLst>
                                        <p:cond delay="0"/>
                                      </p:stCondLst>
                                      <p:childTnLst>
                                        <p:set>
                                          <p:cBhvr>
                                            <p:cTn id="88" dur="1" fill="hold">
                                              <p:stCondLst>
                                                <p:cond delay="0"/>
                                              </p:stCondLst>
                                            </p:cTn>
                                            <p:tgtEl>
                                              <p:spTgt spid="93"/>
                                            </p:tgtEl>
                                            <p:attrNameLst>
                                              <p:attrName>style.visibility</p:attrName>
                                            </p:attrNameLst>
                                          </p:cBhvr>
                                          <p:to>
                                            <p:strVal val="visible"/>
                                          </p:to>
                                        </p:set>
                                        <p:animEffect transition="in" filter="wipe(left)">
                                          <p:cBhvr>
                                            <p:cTn id="89" dur="500"/>
                                            <p:tgtEl>
                                              <p:spTgt spid="93"/>
                                            </p:tgtEl>
                                          </p:cBhvr>
                                        </p:animEffect>
                                      </p:childTnLst>
                                    </p:cTn>
                                  </p:par>
                                </p:childTnLst>
                              </p:cTn>
                            </p:par>
                            <p:par>
                              <p:cTn id="90" fill="hold">
                                <p:stCondLst>
                                  <p:cond delay="11000"/>
                                </p:stCondLst>
                                <p:childTnLst>
                                  <p:par>
                                    <p:cTn id="91" presetID="22" presetClass="entr" presetSubtype="8" fill="hold" grpId="0" nodeType="afterEffect">
                                      <p:stCondLst>
                                        <p:cond delay="0"/>
                                      </p:stCondLst>
                                      <p:childTnLst>
                                        <p:set>
                                          <p:cBhvr>
                                            <p:cTn id="92" dur="1" fill="hold">
                                              <p:stCondLst>
                                                <p:cond delay="0"/>
                                              </p:stCondLst>
                                            </p:cTn>
                                            <p:tgtEl>
                                              <p:spTgt spid="94"/>
                                            </p:tgtEl>
                                            <p:attrNameLst>
                                              <p:attrName>style.visibility</p:attrName>
                                            </p:attrNameLst>
                                          </p:cBhvr>
                                          <p:to>
                                            <p:strVal val="visible"/>
                                          </p:to>
                                        </p:set>
                                        <p:animEffect transition="in" filter="wipe(left)">
                                          <p:cBhvr>
                                            <p:cTn id="93" dur="500"/>
                                            <p:tgtEl>
                                              <p:spTgt spid="94"/>
                                            </p:tgtEl>
                                          </p:cBhvr>
                                        </p:animEffect>
                                      </p:childTnLst>
                                    </p:cTn>
                                  </p:par>
                                </p:childTnLst>
                              </p:cTn>
                            </p:par>
                            <p:par>
                              <p:cTn id="94" fill="hold">
                                <p:stCondLst>
                                  <p:cond delay="11500"/>
                                </p:stCondLst>
                                <p:childTnLst>
                                  <p:par>
                                    <p:cTn id="95" presetID="22" presetClass="entr" presetSubtype="8" fill="hold" grpId="0" nodeType="afterEffect">
                                      <p:stCondLst>
                                        <p:cond delay="0"/>
                                      </p:stCondLst>
                                      <p:childTnLst>
                                        <p:set>
                                          <p:cBhvr>
                                            <p:cTn id="96" dur="1" fill="hold">
                                              <p:stCondLst>
                                                <p:cond delay="0"/>
                                              </p:stCondLst>
                                            </p:cTn>
                                            <p:tgtEl>
                                              <p:spTgt spid="95"/>
                                            </p:tgtEl>
                                            <p:attrNameLst>
                                              <p:attrName>style.visibility</p:attrName>
                                            </p:attrNameLst>
                                          </p:cBhvr>
                                          <p:to>
                                            <p:strVal val="visible"/>
                                          </p:to>
                                        </p:set>
                                        <p:animEffect transition="in" filter="wipe(left)">
                                          <p:cBhvr>
                                            <p:cTn id="97" dur="500"/>
                                            <p:tgtEl>
                                              <p:spTgt spid="95"/>
                                            </p:tgtEl>
                                          </p:cBhvr>
                                        </p:animEffect>
                                      </p:childTnLst>
                                    </p:cTn>
                                  </p:par>
                                </p:childTnLst>
                              </p:cTn>
                            </p:par>
                            <p:par>
                              <p:cTn id="98" fill="hold">
                                <p:stCondLst>
                                  <p:cond delay="12000"/>
                                </p:stCondLst>
                                <p:childTnLst>
                                  <p:par>
                                    <p:cTn id="99" presetID="10" presetClass="entr" presetSubtype="0" fill="hold" grpId="0" nodeType="afterEffect">
                                      <p:stCondLst>
                                        <p:cond delay="0"/>
                                      </p:stCondLst>
                                      <p:childTnLst>
                                        <p:set>
                                          <p:cBhvr>
                                            <p:cTn id="100" dur="1" fill="hold">
                                              <p:stCondLst>
                                                <p:cond delay="0"/>
                                              </p:stCondLst>
                                            </p:cTn>
                                            <p:tgtEl>
                                              <p:spTgt spid="91"/>
                                            </p:tgtEl>
                                            <p:attrNameLst>
                                              <p:attrName>style.visibility</p:attrName>
                                            </p:attrNameLst>
                                          </p:cBhvr>
                                          <p:to>
                                            <p:strVal val="visible"/>
                                          </p:to>
                                        </p:set>
                                        <p:animEffect transition="in" filter="fade">
                                          <p:cBhvr>
                                            <p:cTn id="101" dur="500"/>
                                            <p:tgtEl>
                                              <p:spTgt spid="91"/>
                                            </p:tgtEl>
                                          </p:cBhvr>
                                        </p:animEffect>
                                      </p:childTnLst>
                                    </p:cTn>
                                  </p:par>
                                </p:childTnLst>
                              </p:cTn>
                            </p:par>
                            <p:par>
                              <p:cTn id="102" fill="hold">
                                <p:stCondLst>
                                  <p:cond delay="12500"/>
                                </p:stCondLst>
                                <p:childTnLst>
                                  <p:par>
                                    <p:cTn id="103" presetID="22" presetClass="entr" presetSubtype="8" fill="hold" grpId="0" nodeType="afterEffect">
                                      <p:stCondLst>
                                        <p:cond delay="0"/>
                                      </p:stCondLst>
                                      <p:childTnLst>
                                        <p:set>
                                          <p:cBhvr>
                                            <p:cTn id="104" dur="1" fill="hold">
                                              <p:stCondLst>
                                                <p:cond delay="0"/>
                                              </p:stCondLst>
                                            </p:cTn>
                                            <p:tgtEl>
                                              <p:spTgt spid="100"/>
                                            </p:tgtEl>
                                            <p:attrNameLst>
                                              <p:attrName>style.visibility</p:attrName>
                                            </p:attrNameLst>
                                          </p:cBhvr>
                                          <p:to>
                                            <p:strVal val="visible"/>
                                          </p:to>
                                        </p:set>
                                        <p:animEffect transition="in" filter="wipe(left)">
                                          <p:cBhvr>
                                            <p:cTn id="105" dur="500"/>
                                            <p:tgtEl>
                                              <p:spTgt spid="100"/>
                                            </p:tgtEl>
                                          </p:cBhvr>
                                        </p:animEffect>
                                      </p:childTnLst>
                                    </p:cTn>
                                  </p:par>
                                </p:childTnLst>
                              </p:cTn>
                            </p:par>
                            <p:par>
                              <p:cTn id="106" fill="hold">
                                <p:stCondLst>
                                  <p:cond delay="13000"/>
                                </p:stCondLst>
                                <p:childTnLst>
                                  <p:par>
                                    <p:cTn id="107" presetID="22" presetClass="entr" presetSubtype="8" fill="hold" grpId="0" nodeType="afterEffect">
                                      <p:stCondLst>
                                        <p:cond delay="0"/>
                                      </p:stCondLst>
                                      <p:childTnLst>
                                        <p:set>
                                          <p:cBhvr>
                                            <p:cTn id="108" dur="1" fill="hold">
                                              <p:stCondLst>
                                                <p:cond delay="0"/>
                                              </p:stCondLst>
                                            </p:cTn>
                                            <p:tgtEl>
                                              <p:spTgt spid="97"/>
                                            </p:tgtEl>
                                            <p:attrNameLst>
                                              <p:attrName>style.visibility</p:attrName>
                                            </p:attrNameLst>
                                          </p:cBhvr>
                                          <p:to>
                                            <p:strVal val="visible"/>
                                          </p:to>
                                        </p:set>
                                        <p:animEffect transition="in" filter="wipe(left)">
                                          <p:cBhvr>
                                            <p:cTn id="109" dur="500"/>
                                            <p:tgtEl>
                                              <p:spTgt spid="97"/>
                                            </p:tgtEl>
                                          </p:cBhvr>
                                        </p:animEffect>
                                      </p:childTnLst>
                                    </p:cTn>
                                  </p:par>
                                </p:childTnLst>
                              </p:cTn>
                            </p:par>
                            <p:par>
                              <p:cTn id="110" fill="hold">
                                <p:stCondLst>
                                  <p:cond delay="13500"/>
                                </p:stCondLst>
                                <p:childTnLst>
                                  <p:par>
                                    <p:cTn id="111" presetID="22" presetClass="entr" presetSubtype="8" fill="hold" grpId="0" nodeType="afterEffect">
                                      <p:stCondLst>
                                        <p:cond delay="0"/>
                                      </p:stCondLst>
                                      <p:childTnLst>
                                        <p:set>
                                          <p:cBhvr>
                                            <p:cTn id="112" dur="1" fill="hold">
                                              <p:stCondLst>
                                                <p:cond delay="0"/>
                                              </p:stCondLst>
                                            </p:cTn>
                                            <p:tgtEl>
                                              <p:spTgt spid="98"/>
                                            </p:tgtEl>
                                            <p:attrNameLst>
                                              <p:attrName>style.visibility</p:attrName>
                                            </p:attrNameLst>
                                          </p:cBhvr>
                                          <p:to>
                                            <p:strVal val="visible"/>
                                          </p:to>
                                        </p:set>
                                        <p:animEffect transition="in" filter="wipe(left)">
                                          <p:cBhvr>
                                            <p:cTn id="113" dur="500"/>
                                            <p:tgtEl>
                                              <p:spTgt spid="98"/>
                                            </p:tgtEl>
                                          </p:cBhvr>
                                        </p:animEffect>
                                      </p:childTnLst>
                                    </p:cTn>
                                  </p:par>
                                </p:childTnLst>
                              </p:cTn>
                            </p:par>
                            <p:par>
                              <p:cTn id="114" fill="hold">
                                <p:stCondLst>
                                  <p:cond delay="14000"/>
                                </p:stCondLst>
                                <p:childTnLst>
                                  <p:par>
                                    <p:cTn id="115" presetID="22" presetClass="entr" presetSubtype="8" fill="hold" grpId="0" nodeType="afterEffect">
                                      <p:stCondLst>
                                        <p:cond delay="0"/>
                                      </p:stCondLst>
                                      <p:childTnLst>
                                        <p:set>
                                          <p:cBhvr>
                                            <p:cTn id="116" dur="1" fill="hold">
                                              <p:stCondLst>
                                                <p:cond delay="0"/>
                                              </p:stCondLst>
                                            </p:cTn>
                                            <p:tgtEl>
                                              <p:spTgt spid="99"/>
                                            </p:tgtEl>
                                            <p:attrNameLst>
                                              <p:attrName>style.visibility</p:attrName>
                                            </p:attrNameLst>
                                          </p:cBhvr>
                                          <p:to>
                                            <p:strVal val="visible"/>
                                          </p:to>
                                        </p:set>
                                        <p:animEffect transition="in" filter="wipe(left)">
                                          <p:cBhvr>
                                            <p:cTn id="117" dur="500"/>
                                            <p:tgtEl>
                                              <p:spTgt spid="99"/>
                                            </p:tgtEl>
                                          </p:cBhvr>
                                        </p:animEffect>
                                      </p:childTnLst>
                                    </p:cTn>
                                  </p:par>
                                </p:childTnLst>
                              </p:cTn>
                            </p:par>
                            <p:par>
                              <p:cTn id="118" fill="hold">
                                <p:stCondLst>
                                  <p:cond delay="14500"/>
                                </p:stCondLst>
                                <p:childTnLst>
                                  <p:par>
                                    <p:cTn id="119" presetID="10" presetClass="entr" presetSubtype="0" fill="hold" grpId="0" nodeType="afterEffect">
                                      <p:stCondLst>
                                        <p:cond delay="0"/>
                                      </p:stCondLst>
                                      <p:childTnLst>
                                        <p:set>
                                          <p:cBhvr>
                                            <p:cTn id="120" dur="1" fill="hold">
                                              <p:stCondLst>
                                                <p:cond delay="0"/>
                                              </p:stCondLst>
                                            </p:cTn>
                                            <p:tgtEl>
                                              <p:spTgt spid="92"/>
                                            </p:tgtEl>
                                            <p:attrNameLst>
                                              <p:attrName>style.visibility</p:attrName>
                                            </p:attrNameLst>
                                          </p:cBhvr>
                                          <p:to>
                                            <p:strVal val="visible"/>
                                          </p:to>
                                        </p:set>
                                        <p:animEffect transition="in" filter="fade">
                                          <p:cBhvr>
                                            <p:cTn id="121" dur="500"/>
                                            <p:tgtEl>
                                              <p:spTgt spid="92"/>
                                            </p:tgtEl>
                                          </p:cBhvr>
                                        </p:animEffect>
                                      </p:childTnLst>
                                    </p:cTn>
                                  </p:par>
                                </p:childTnLst>
                              </p:cTn>
                            </p:par>
                            <p:par>
                              <p:cTn id="122" fill="hold">
                                <p:stCondLst>
                                  <p:cond delay="15000"/>
                                </p:stCondLst>
                                <p:childTnLst>
                                  <p:par>
                                    <p:cTn id="123" presetID="22" presetClass="entr" presetSubtype="8" fill="hold" grpId="0" nodeType="afterEffect">
                                      <p:stCondLst>
                                        <p:cond delay="0"/>
                                      </p:stCondLst>
                                      <p:childTnLst>
                                        <p:set>
                                          <p:cBhvr>
                                            <p:cTn id="124" dur="1" fill="hold">
                                              <p:stCondLst>
                                                <p:cond delay="0"/>
                                              </p:stCondLst>
                                            </p:cTn>
                                            <p:tgtEl>
                                              <p:spTgt spid="104"/>
                                            </p:tgtEl>
                                            <p:attrNameLst>
                                              <p:attrName>style.visibility</p:attrName>
                                            </p:attrNameLst>
                                          </p:cBhvr>
                                          <p:to>
                                            <p:strVal val="visible"/>
                                          </p:to>
                                        </p:set>
                                        <p:animEffect transition="in" filter="wipe(left)">
                                          <p:cBhvr>
                                            <p:cTn id="125" dur="500"/>
                                            <p:tgtEl>
                                              <p:spTgt spid="104"/>
                                            </p:tgtEl>
                                          </p:cBhvr>
                                        </p:animEffect>
                                      </p:childTnLst>
                                    </p:cTn>
                                  </p:par>
                                </p:childTnLst>
                              </p:cTn>
                            </p:par>
                            <p:par>
                              <p:cTn id="126" fill="hold">
                                <p:stCondLst>
                                  <p:cond delay="15500"/>
                                </p:stCondLst>
                                <p:childTnLst>
                                  <p:par>
                                    <p:cTn id="127" presetID="22" presetClass="entr" presetSubtype="8" fill="hold" grpId="0" nodeType="afterEffect">
                                      <p:stCondLst>
                                        <p:cond delay="0"/>
                                      </p:stCondLst>
                                      <p:childTnLst>
                                        <p:set>
                                          <p:cBhvr>
                                            <p:cTn id="128" dur="1" fill="hold">
                                              <p:stCondLst>
                                                <p:cond delay="0"/>
                                              </p:stCondLst>
                                            </p:cTn>
                                            <p:tgtEl>
                                              <p:spTgt spid="101"/>
                                            </p:tgtEl>
                                            <p:attrNameLst>
                                              <p:attrName>style.visibility</p:attrName>
                                            </p:attrNameLst>
                                          </p:cBhvr>
                                          <p:to>
                                            <p:strVal val="visible"/>
                                          </p:to>
                                        </p:set>
                                        <p:animEffect transition="in" filter="wipe(left)">
                                          <p:cBhvr>
                                            <p:cTn id="129" dur="500"/>
                                            <p:tgtEl>
                                              <p:spTgt spid="101"/>
                                            </p:tgtEl>
                                          </p:cBhvr>
                                        </p:animEffect>
                                      </p:childTnLst>
                                    </p:cTn>
                                  </p:par>
                                </p:childTnLst>
                              </p:cTn>
                            </p:par>
                            <p:par>
                              <p:cTn id="130" fill="hold">
                                <p:stCondLst>
                                  <p:cond delay="16000"/>
                                </p:stCondLst>
                                <p:childTnLst>
                                  <p:par>
                                    <p:cTn id="131" presetID="22" presetClass="entr" presetSubtype="8" fill="hold" grpId="0" nodeType="afterEffect">
                                      <p:stCondLst>
                                        <p:cond delay="0"/>
                                      </p:stCondLst>
                                      <p:childTnLst>
                                        <p:set>
                                          <p:cBhvr>
                                            <p:cTn id="132" dur="1" fill="hold">
                                              <p:stCondLst>
                                                <p:cond delay="0"/>
                                              </p:stCondLst>
                                            </p:cTn>
                                            <p:tgtEl>
                                              <p:spTgt spid="102"/>
                                            </p:tgtEl>
                                            <p:attrNameLst>
                                              <p:attrName>style.visibility</p:attrName>
                                            </p:attrNameLst>
                                          </p:cBhvr>
                                          <p:to>
                                            <p:strVal val="visible"/>
                                          </p:to>
                                        </p:set>
                                        <p:animEffect transition="in" filter="wipe(left)">
                                          <p:cBhvr>
                                            <p:cTn id="133" dur="500"/>
                                            <p:tgtEl>
                                              <p:spTgt spid="102"/>
                                            </p:tgtEl>
                                          </p:cBhvr>
                                        </p:animEffect>
                                      </p:childTnLst>
                                    </p:cTn>
                                  </p:par>
                                </p:childTnLst>
                              </p:cTn>
                            </p:par>
                            <p:par>
                              <p:cTn id="134" fill="hold">
                                <p:stCondLst>
                                  <p:cond delay="16500"/>
                                </p:stCondLst>
                                <p:childTnLst>
                                  <p:par>
                                    <p:cTn id="135" presetID="22" presetClass="entr" presetSubtype="8" fill="hold" grpId="0" nodeType="afterEffect">
                                      <p:stCondLst>
                                        <p:cond delay="0"/>
                                      </p:stCondLst>
                                      <p:childTnLst>
                                        <p:set>
                                          <p:cBhvr>
                                            <p:cTn id="136" dur="1" fill="hold">
                                              <p:stCondLst>
                                                <p:cond delay="0"/>
                                              </p:stCondLst>
                                            </p:cTn>
                                            <p:tgtEl>
                                              <p:spTgt spid="103"/>
                                            </p:tgtEl>
                                            <p:attrNameLst>
                                              <p:attrName>style.visibility</p:attrName>
                                            </p:attrNameLst>
                                          </p:cBhvr>
                                          <p:to>
                                            <p:strVal val="visible"/>
                                          </p:to>
                                        </p:set>
                                        <p:animEffect transition="in" filter="wipe(left)">
                                          <p:cBhvr>
                                            <p:cTn id="13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4" grpId="0">
            <p:bldAsOne/>
          </p:bldGraphic>
          <p:bldGraphic spid="85" grpId="0">
            <p:bldAsOne/>
          </p:bldGraphic>
          <p:bldGraphic spid="86" grpId="0">
            <p:bldAsOne/>
          </p:bldGraphic>
          <p:bldP spid="59" grpId="0" animBg="1"/>
          <p:bldP spid="60" grpId="0"/>
          <p:bldP spid="61" grpId="0"/>
          <p:bldP spid="2" grpId="0" animBg="1"/>
          <p:bldP spid="54" grpId="0" animBg="1"/>
          <p:bldP spid="58" grpId="0"/>
          <p:bldP spid="62" grpId="0"/>
          <p:bldP spid="63" grpId="0" animBg="1"/>
          <p:bldP spid="64" grpId="0" animBg="1"/>
          <p:bldP spid="65" grpId="0"/>
          <p:bldP spid="66" grpId="0"/>
          <p:bldP spid="67" grpId="0" animBg="1"/>
          <p:bldP spid="49" grpId="0" animBg="1"/>
          <p:bldP spid="82" grpId="0"/>
          <p:bldP spid="83" grpId="0" animBg="1"/>
          <p:bldGraphic spid="90" grpId="0">
            <p:bldAsOne/>
          </p:bldGraphic>
          <p:bldGraphic spid="91" grpId="0">
            <p:bldAsOne/>
          </p:bldGraphic>
          <p:bldGraphic spid="92" grpId="0">
            <p:bldAsOne/>
          </p:bldGraphic>
          <p:bldP spid="93" grpId="0" animBg="1"/>
          <p:bldP spid="94" grpId="0"/>
          <p:bldP spid="95" grpId="0"/>
          <p:bldP spid="96" grpId="0" animBg="1"/>
          <p:bldP spid="97" grpId="0" animBg="1"/>
          <p:bldP spid="98" grpId="0"/>
          <p:bldP spid="99" grpId="0"/>
          <p:bldP spid="100" grpId="0" animBg="1"/>
          <p:bldP spid="101" grpId="0" animBg="1"/>
          <p:bldP spid="102" grpId="0"/>
          <p:bldP spid="103" grpId="0"/>
          <p:bldP spid="10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1000" fill="hold"/>
                                            <p:tgtEl>
                                              <p:spTgt spid="49"/>
                                            </p:tgtEl>
                                            <p:attrNameLst>
                                              <p:attrName>ppt_x</p:attrName>
                                            </p:attrNameLst>
                                          </p:cBhvr>
                                          <p:tavLst>
                                            <p:tav tm="0">
                                              <p:val>
                                                <p:strVal val="1+#ppt_w/2"/>
                                              </p:val>
                                            </p:tav>
                                            <p:tav tm="100000">
                                              <p:val>
                                                <p:strVal val="#ppt_x"/>
                                              </p:val>
                                            </p:tav>
                                          </p:tavLst>
                                        </p:anim>
                                        <p:anim calcmode="lin" valueType="num">
                                          <p:cBhvr additive="base">
                                            <p:cTn id="8" dur="10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Effect transition="in" filter="wipe(left)">
                                          <p:cBhvr>
                                            <p:cTn id="12" dur="500"/>
                                            <p:tgtEl>
                                              <p:spTgt spid="82"/>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83"/>
                                            </p:tgtEl>
                                            <p:attrNameLst>
                                              <p:attrName>style.visibility</p:attrName>
                                            </p:attrNameLst>
                                          </p:cBhvr>
                                          <p:to>
                                            <p:strVal val="visible"/>
                                          </p:to>
                                        </p:set>
                                        <p:anim calcmode="lin" valueType="num">
                                          <p:cBhvr additive="base">
                                            <p:cTn id="16" dur="500" fill="hold"/>
                                            <p:tgtEl>
                                              <p:spTgt spid="83"/>
                                            </p:tgtEl>
                                            <p:attrNameLst>
                                              <p:attrName>ppt_x</p:attrName>
                                            </p:attrNameLst>
                                          </p:cBhvr>
                                          <p:tavLst>
                                            <p:tav tm="0">
                                              <p:val>
                                                <p:strVal val="#ppt_x"/>
                                              </p:val>
                                            </p:tav>
                                            <p:tav tm="100000">
                                              <p:val>
                                                <p:strVal val="#ppt_x"/>
                                              </p:val>
                                            </p:tav>
                                          </p:tavLst>
                                        </p:anim>
                                        <p:anim calcmode="lin" valueType="num">
                                          <p:cBhvr additive="base">
                                            <p:cTn id="17" dur="500" fill="hold"/>
                                            <p:tgtEl>
                                              <p:spTgt spid="83"/>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fade">
                                          <p:cBhvr>
                                            <p:cTn id="21" dur="500"/>
                                            <p:tgtEl>
                                              <p:spTgt spid="84"/>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left)">
                                          <p:cBhvr>
                                            <p:cTn id="29" dur="500"/>
                                            <p:tgtEl>
                                              <p:spTgt spid="59"/>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left)">
                                          <p:cBhvr>
                                            <p:cTn id="33" dur="500"/>
                                            <p:tgtEl>
                                              <p:spTgt spid="60"/>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wipe(left)">
                                          <p:cBhvr>
                                            <p:cTn id="37" dur="500"/>
                                            <p:tgtEl>
                                              <p:spTgt spid="61"/>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left)">
                                          <p:cBhvr>
                                            <p:cTn id="45" dur="500"/>
                                            <p:tgtEl>
                                              <p:spTgt spid="63"/>
                                            </p:tgtEl>
                                          </p:cBhvr>
                                        </p:animEffect>
                                      </p:childTnLst>
                                    </p:cTn>
                                  </p:par>
                                </p:childTnLst>
                              </p:cTn>
                            </p:par>
                            <p:par>
                              <p:cTn id="46" fill="hold">
                                <p:stCondLst>
                                  <p:cond delay="5500"/>
                                </p:stCondLst>
                                <p:childTnLst>
                                  <p:par>
                                    <p:cTn id="47" presetID="22" presetClass="entr" presetSubtype="8" fill="hold" grpId="0"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left)">
                                          <p:cBhvr>
                                            <p:cTn id="49" dur="500"/>
                                            <p:tgtEl>
                                              <p:spTgt spid="54"/>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58"/>
                                            </p:tgtEl>
                                            <p:attrNameLst>
                                              <p:attrName>style.visibility</p:attrName>
                                            </p:attrNameLst>
                                          </p:cBhvr>
                                          <p:to>
                                            <p:strVal val="visible"/>
                                          </p:to>
                                        </p:set>
                                        <p:animEffect transition="in" filter="wipe(left)">
                                          <p:cBhvr>
                                            <p:cTn id="53" dur="500"/>
                                            <p:tgtEl>
                                              <p:spTgt spid="58"/>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wipe(left)">
                                          <p:cBhvr>
                                            <p:cTn id="57" dur="500"/>
                                            <p:tgtEl>
                                              <p:spTgt spid="62"/>
                                            </p:tgtEl>
                                          </p:cBhvr>
                                        </p:animEffect>
                                      </p:childTnLst>
                                    </p:cTn>
                                  </p:par>
                                </p:childTnLst>
                              </p:cTn>
                            </p:par>
                            <p:par>
                              <p:cTn id="58" fill="hold">
                                <p:stCondLst>
                                  <p:cond delay="7000"/>
                                </p:stCondLst>
                                <p:childTnLst>
                                  <p:par>
                                    <p:cTn id="59" presetID="10" presetClass="entr" presetSubtype="0" fill="hold" grpId="0" nodeType="after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wipe(left)">
                                          <p:cBhvr>
                                            <p:cTn id="65" dur="500"/>
                                            <p:tgtEl>
                                              <p:spTgt spid="67"/>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64"/>
                                            </p:tgtEl>
                                            <p:attrNameLst>
                                              <p:attrName>style.visibility</p:attrName>
                                            </p:attrNameLst>
                                          </p:cBhvr>
                                          <p:to>
                                            <p:strVal val="visible"/>
                                          </p:to>
                                        </p:set>
                                        <p:animEffect transition="in" filter="wipe(left)">
                                          <p:cBhvr>
                                            <p:cTn id="69" dur="500"/>
                                            <p:tgtEl>
                                              <p:spTgt spid="64"/>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wipe(left)">
                                          <p:cBhvr>
                                            <p:cTn id="73" dur="500"/>
                                            <p:tgtEl>
                                              <p:spTgt spid="65"/>
                                            </p:tgtEl>
                                          </p:cBhvr>
                                        </p:animEffect>
                                      </p:childTnLst>
                                    </p:cTn>
                                  </p:par>
                                </p:childTnLst>
                              </p:cTn>
                            </p:par>
                            <p:par>
                              <p:cTn id="74" fill="hold">
                                <p:stCondLst>
                                  <p:cond delay="9000"/>
                                </p:stCondLst>
                                <p:childTnLst>
                                  <p:par>
                                    <p:cTn id="75" presetID="22" presetClass="entr" presetSubtype="8" fill="hold" grpId="0" nodeType="after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Effect transition="in" filter="fade">
                                          <p:cBhvr>
                                            <p:cTn id="81" dur="500"/>
                                            <p:tgtEl>
                                              <p:spTgt spid="90"/>
                                            </p:tgtEl>
                                          </p:cBhvr>
                                        </p:animEffect>
                                      </p:childTnLst>
                                    </p:cTn>
                                  </p:par>
                                </p:childTnLst>
                              </p:cTn>
                            </p:par>
                            <p:par>
                              <p:cTn id="82" fill="hold">
                                <p:stCondLst>
                                  <p:cond delay="10000"/>
                                </p:stCondLst>
                                <p:childTnLst>
                                  <p:par>
                                    <p:cTn id="83" presetID="22" presetClass="entr" presetSubtype="8" fill="hold" grpId="0" nodeType="after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wipe(left)">
                                          <p:cBhvr>
                                            <p:cTn id="85" dur="500"/>
                                            <p:tgtEl>
                                              <p:spTgt spid="96"/>
                                            </p:tgtEl>
                                          </p:cBhvr>
                                        </p:animEffect>
                                      </p:childTnLst>
                                    </p:cTn>
                                  </p:par>
                                </p:childTnLst>
                              </p:cTn>
                            </p:par>
                            <p:par>
                              <p:cTn id="86" fill="hold">
                                <p:stCondLst>
                                  <p:cond delay="10500"/>
                                </p:stCondLst>
                                <p:childTnLst>
                                  <p:par>
                                    <p:cTn id="87" presetID="22" presetClass="entr" presetSubtype="8" fill="hold" grpId="0" nodeType="afterEffect">
                                      <p:stCondLst>
                                        <p:cond delay="0"/>
                                      </p:stCondLst>
                                      <p:childTnLst>
                                        <p:set>
                                          <p:cBhvr>
                                            <p:cTn id="88" dur="1" fill="hold">
                                              <p:stCondLst>
                                                <p:cond delay="0"/>
                                              </p:stCondLst>
                                            </p:cTn>
                                            <p:tgtEl>
                                              <p:spTgt spid="93"/>
                                            </p:tgtEl>
                                            <p:attrNameLst>
                                              <p:attrName>style.visibility</p:attrName>
                                            </p:attrNameLst>
                                          </p:cBhvr>
                                          <p:to>
                                            <p:strVal val="visible"/>
                                          </p:to>
                                        </p:set>
                                        <p:animEffect transition="in" filter="wipe(left)">
                                          <p:cBhvr>
                                            <p:cTn id="89" dur="500"/>
                                            <p:tgtEl>
                                              <p:spTgt spid="93"/>
                                            </p:tgtEl>
                                          </p:cBhvr>
                                        </p:animEffect>
                                      </p:childTnLst>
                                    </p:cTn>
                                  </p:par>
                                </p:childTnLst>
                              </p:cTn>
                            </p:par>
                            <p:par>
                              <p:cTn id="90" fill="hold">
                                <p:stCondLst>
                                  <p:cond delay="11000"/>
                                </p:stCondLst>
                                <p:childTnLst>
                                  <p:par>
                                    <p:cTn id="91" presetID="22" presetClass="entr" presetSubtype="8" fill="hold" grpId="0" nodeType="afterEffect">
                                      <p:stCondLst>
                                        <p:cond delay="0"/>
                                      </p:stCondLst>
                                      <p:childTnLst>
                                        <p:set>
                                          <p:cBhvr>
                                            <p:cTn id="92" dur="1" fill="hold">
                                              <p:stCondLst>
                                                <p:cond delay="0"/>
                                              </p:stCondLst>
                                            </p:cTn>
                                            <p:tgtEl>
                                              <p:spTgt spid="94"/>
                                            </p:tgtEl>
                                            <p:attrNameLst>
                                              <p:attrName>style.visibility</p:attrName>
                                            </p:attrNameLst>
                                          </p:cBhvr>
                                          <p:to>
                                            <p:strVal val="visible"/>
                                          </p:to>
                                        </p:set>
                                        <p:animEffect transition="in" filter="wipe(left)">
                                          <p:cBhvr>
                                            <p:cTn id="93" dur="500"/>
                                            <p:tgtEl>
                                              <p:spTgt spid="94"/>
                                            </p:tgtEl>
                                          </p:cBhvr>
                                        </p:animEffect>
                                      </p:childTnLst>
                                    </p:cTn>
                                  </p:par>
                                </p:childTnLst>
                              </p:cTn>
                            </p:par>
                            <p:par>
                              <p:cTn id="94" fill="hold">
                                <p:stCondLst>
                                  <p:cond delay="11500"/>
                                </p:stCondLst>
                                <p:childTnLst>
                                  <p:par>
                                    <p:cTn id="95" presetID="22" presetClass="entr" presetSubtype="8" fill="hold" grpId="0" nodeType="afterEffect">
                                      <p:stCondLst>
                                        <p:cond delay="0"/>
                                      </p:stCondLst>
                                      <p:childTnLst>
                                        <p:set>
                                          <p:cBhvr>
                                            <p:cTn id="96" dur="1" fill="hold">
                                              <p:stCondLst>
                                                <p:cond delay="0"/>
                                              </p:stCondLst>
                                            </p:cTn>
                                            <p:tgtEl>
                                              <p:spTgt spid="95"/>
                                            </p:tgtEl>
                                            <p:attrNameLst>
                                              <p:attrName>style.visibility</p:attrName>
                                            </p:attrNameLst>
                                          </p:cBhvr>
                                          <p:to>
                                            <p:strVal val="visible"/>
                                          </p:to>
                                        </p:set>
                                        <p:animEffect transition="in" filter="wipe(left)">
                                          <p:cBhvr>
                                            <p:cTn id="97" dur="500"/>
                                            <p:tgtEl>
                                              <p:spTgt spid="95"/>
                                            </p:tgtEl>
                                          </p:cBhvr>
                                        </p:animEffect>
                                      </p:childTnLst>
                                    </p:cTn>
                                  </p:par>
                                </p:childTnLst>
                              </p:cTn>
                            </p:par>
                            <p:par>
                              <p:cTn id="98" fill="hold">
                                <p:stCondLst>
                                  <p:cond delay="12000"/>
                                </p:stCondLst>
                                <p:childTnLst>
                                  <p:par>
                                    <p:cTn id="99" presetID="10" presetClass="entr" presetSubtype="0" fill="hold" grpId="0" nodeType="afterEffect">
                                      <p:stCondLst>
                                        <p:cond delay="0"/>
                                      </p:stCondLst>
                                      <p:childTnLst>
                                        <p:set>
                                          <p:cBhvr>
                                            <p:cTn id="100" dur="1" fill="hold">
                                              <p:stCondLst>
                                                <p:cond delay="0"/>
                                              </p:stCondLst>
                                            </p:cTn>
                                            <p:tgtEl>
                                              <p:spTgt spid="91"/>
                                            </p:tgtEl>
                                            <p:attrNameLst>
                                              <p:attrName>style.visibility</p:attrName>
                                            </p:attrNameLst>
                                          </p:cBhvr>
                                          <p:to>
                                            <p:strVal val="visible"/>
                                          </p:to>
                                        </p:set>
                                        <p:animEffect transition="in" filter="fade">
                                          <p:cBhvr>
                                            <p:cTn id="101" dur="500"/>
                                            <p:tgtEl>
                                              <p:spTgt spid="91"/>
                                            </p:tgtEl>
                                          </p:cBhvr>
                                        </p:animEffect>
                                      </p:childTnLst>
                                    </p:cTn>
                                  </p:par>
                                </p:childTnLst>
                              </p:cTn>
                            </p:par>
                            <p:par>
                              <p:cTn id="102" fill="hold">
                                <p:stCondLst>
                                  <p:cond delay="12500"/>
                                </p:stCondLst>
                                <p:childTnLst>
                                  <p:par>
                                    <p:cTn id="103" presetID="22" presetClass="entr" presetSubtype="8" fill="hold" grpId="0" nodeType="afterEffect">
                                      <p:stCondLst>
                                        <p:cond delay="0"/>
                                      </p:stCondLst>
                                      <p:childTnLst>
                                        <p:set>
                                          <p:cBhvr>
                                            <p:cTn id="104" dur="1" fill="hold">
                                              <p:stCondLst>
                                                <p:cond delay="0"/>
                                              </p:stCondLst>
                                            </p:cTn>
                                            <p:tgtEl>
                                              <p:spTgt spid="100"/>
                                            </p:tgtEl>
                                            <p:attrNameLst>
                                              <p:attrName>style.visibility</p:attrName>
                                            </p:attrNameLst>
                                          </p:cBhvr>
                                          <p:to>
                                            <p:strVal val="visible"/>
                                          </p:to>
                                        </p:set>
                                        <p:animEffect transition="in" filter="wipe(left)">
                                          <p:cBhvr>
                                            <p:cTn id="105" dur="500"/>
                                            <p:tgtEl>
                                              <p:spTgt spid="100"/>
                                            </p:tgtEl>
                                          </p:cBhvr>
                                        </p:animEffect>
                                      </p:childTnLst>
                                    </p:cTn>
                                  </p:par>
                                </p:childTnLst>
                              </p:cTn>
                            </p:par>
                            <p:par>
                              <p:cTn id="106" fill="hold">
                                <p:stCondLst>
                                  <p:cond delay="13000"/>
                                </p:stCondLst>
                                <p:childTnLst>
                                  <p:par>
                                    <p:cTn id="107" presetID="22" presetClass="entr" presetSubtype="8" fill="hold" grpId="0" nodeType="afterEffect">
                                      <p:stCondLst>
                                        <p:cond delay="0"/>
                                      </p:stCondLst>
                                      <p:childTnLst>
                                        <p:set>
                                          <p:cBhvr>
                                            <p:cTn id="108" dur="1" fill="hold">
                                              <p:stCondLst>
                                                <p:cond delay="0"/>
                                              </p:stCondLst>
                                            </p:cTn>
                                            <p:tgtEl>
                                              <p:spTgt spid="97"/>
                                            </p:tgtEl>
                                            <p:attrNameLst>
                                              <p:attrName>style.visibility</p:attrName>
                                            </p:attrNameLst>
                                          </p:cBhvr>
                                          <p:to>
                                            <p:strVal val="visible"/>
                                          </p:to>
                                        </p:set>
                                        <p:animEffect transition="in" filter="wipe(left)">
                                          <p:cBhvr>
                                            <p:cTn id="109" dur="500"/>
                                            <p:tgtEl>
                                              <p:spTgt spid="97"/>
                                            </p:tgtEl>
                                          </p:cBhvr>
                                        </p:animEffect>
                                      </p:childTnLst>
                                    </p:cTn>
                                  </p:par>
                                </p:childTnLst>
                              </p:cTn>
                            </p:par>
                            <p:par>
                              <p:cTn id="110" fill="hold">
                                <p:stCondLst>
                                  <p:cond delay="13500"/>
                                </p:stCondLst>
                                <p:childTnLst>
                                  <p:par>
                                    <p:cTn id="111" presetID="22" presetClass="entr" presetSubtype="8" fill="hold" grpId="0" nodeType="afterEffect">
                                      <p:stCondLst>
                                        <p:cond delay="0"/>
                                      </p:stCondLst>
                                      <p:childTnLst>
                                        <p:set>
                                          <p:cBhvr>
                                            <p:cTn id="112" dur="1" fill="hold">
                                              <p:stCondLst>
                                                <p:cond delay="0"/>
                                              </p:stCondLst>
                                            </p:cTn>
                                            <p:tgtEl>
                                              <p:spTgt spid="98"/>
                                            </p:tgtEl>
                                            <p:attrNameLst>
                                              <p:attrName>style.visibility</p:attrName>
                                            </p:attrNameLst>
                                          </p:cBhvr>
                                          <p:to>
                                            <p:strVal val="visible"/>
                                          </p:to>
                                        </p:set>
                                        <p:animEffect transition="in" filter="wipe(left)">
                                          <p:cBhvr>
                                            <p:cTn id="113" dur="500"/>
                                            <p:tgtEl>
                                              <p:spTgt spid="98"/>
                                            </p:tgtEl>
                                          </p:cBhvr>
                                        </p:animEffect>
                                      </p:childTnLst>
                                    </p:cTn>
                                  </p:par>
                                </p:childTnLst>
                              </p:cTn>
                            </p:par>
                            <p:par>
                              <p:cTn id="114" fill="hold">
                                <p:stCondLst>
                                  <p:cond delay="14000"/>
                                </p:stCondLst>
                                <p:childTnLst>
                                  <p:par>
                                    <p:cTn id="115" presetID="22" presetClass="entr" presetSubtype="8" fill="hold" grpId="0" nodeType="afterEffect">
                                      <p:stCondLst>
                                        <p:cond delay="0"/>
                                      </p:stCondLst>
                                      <p:childTnLst>
                                        <p:set>
                                          <p:cBhvr>
                                            <p:cTn id="116" dur="1" fill="hold">
                                              <p:stCondLst>
                                                <p:cond delay="0"/>
                                              </p:stCondLst>
                                            </p:cTn>
                                            <p:tgtEl>
                                              <p:spTgt spid="99"/>
                                            </p:tgtEl>
                                            <p:attrNameLst>
                                              <p:attrName>style.visibility</p:attrName>
                                            </p:attrNameLst>
                                          </p:cBhvr>
                                          <p:to>
                                            <p:strVal val="visible"/>
                                          </p:to>
                                        </p:set>
                                        <p:animEffect transition="in" filter="wipe(left)">
                                          <p:cBhvr>
                                            <p:cTn id="117" dur="500"/>
                                            <p:tgtEl>
                                              <p:spTgt spid="99"/>
                                            </p:tgtEl>
                                          </p:cBhvr>
                                        </p:animEffect>
                                      </p:childTnLst>
                                    </p:cTn>
                                  </p:par>
                                </p:childTnLst>
                              </p:cTn>
                            </p:par>
                            <p:par>
                              <p:cTn id="118" fill="hold">
                                <p:stCondLst>
                                  <p:cond delay="14500"/>
                                </p:stCondLst>
                                <p:childTnLst>
                                  <p:par>
                                    <p:cTn id="119" presetID="10" presetClass="entr" presetSubtype="0" fill="hold" grpId="0" nodeType="afterEffect">
                                      <p:stCondLst>
                                        <p:cond delay="0"/>
                                      </p:stCondLst>
                                      <p:childTnLst>
                                        <p:set>
                                          <p:cBhvr>
                                            <p:cTn id="120" dur="1" fill="hold">
                                              <p:stCondLst>
                                                <p:cond delay="0"/>
                                              </p:stCondLst>
                                            </p:cTn>
                                            <p:tgtEl>
                                              <p:spTgt spid="92"/>
                                            </p:tgtEl>
                                            <p:attrNameLst>
                                              <p:attrName>style.visibility</p:attrName>
                                            </p:attrNameLst>
                                          </p:cBhvr>
                                          <p:to>
                                            <p:strVal val="visible"/>
                                          </p:to>
                                        </p:set>
                                        <p:animEffect transition="in" filter="fade">
                                          <p:cBhvr>
                                            <p:cTn id="121" dur="500"/>
                                            <p:tgtEl>
                                              <p:spTgt spid="92"/>
                                            </p:tgtEl>
                                          </p:cBhvr>
                                        </p:animEffect>
                                      </p:childTnLst>
                                    </p:cTn>
                                  </p:par>
                                </p:childTnLst>
                              </p:cTn>
                            </p:par>
                            <p:par>
                              <p:cTn id="122" fill="hold">
                                <p:stCondLst>
                                  <p:cond delay="15000"/>
                                </p:stCondLst>
                                <p:childTnLst>
                                  <p:par>
                                    <p:cTn id="123" presetID="22" presetClass="entr" presetSubtype="8" fill="hold" grpId="0" nodeType="afterEffect">
                                      <p:stCondLst>
                                        <p:cond delay="0"/>
                                      </p:stCondLst>
                                      <p:childTnLst>
                                        <p:set>
                                          <p:cBhvr>
                                            <p:cTn id="124" dur="1" fill="hold">
                                              <p:stCondLst>
                                                <p:cond delay="0"/>
                                              </p:stCondLst>
                                            </p:cTn>
                                            <p:tgtEl>
                                              <p:spTgt spid="104"/>
                                            </p:tgtEl>
                                            <p:attrNameLst>
                                              <p:attrName>style.visibility</p:attrName>
                                            </p:attrNameLst>
                                          </p:cBhvr>
                                          <p:to>
                                            <p:strVal val="visible"/>
                                          </p:to>
                                        </p:set>
                                        <p:animEffect transition="in" filter="wipe(left)">
                                          <p:cBhvr>
                                            <p:cTn id="125" dur="500"/>
                                            <p:tgtEl>
                                              <p:spTgt spid="104"/>
                                            </p:tgtEl>
                                          </p:cBhvr>
                                        </p:animEffect>
                                      </p:childTnLst>
                                    </p:cTn>
                                  </p:par>
                                </p:childTnLst>
                              </p:cTn>
                            </p:par>
                            <p:par>
                              <p:cTn id="126" fill="hold">
                                <p:stCondLst>
                                  <p:cond delay="15500"/>
                                </p:stCondLst>
                                <p:childTnLst>
                                  <p:par>
                                    <p:cTn id="127" presetID="22" presetClass="entr" presetSubtype="8" fill="hold" grpId="0" nodeType="afterEffect">
                                      <p:stCondLst>
                                        <p:cond delay="0"/>
                                      </p:stCondLst>
                                      <p:childTnLst>
                                        <p:set>
                                          <p:cBhvr>
                                            <p:cTn id="128" dur="1" fill="hold">
                                              <p:stCondLst>
                                                <p:cond delay="0"/>
                                              </p:stCondLst>
                                            </p:cTn>
                                            <p:tgtEl>
                                              <p:spTgt spid="101"/>
                                            </p:tgtEl>
                                            <p:attrNameLst>
                                              <p:attrName>style.visibility</p:attrName>
                                            </p:attrNameLst>
                                          </p:cBhvr>
                                          <p:to>
                                            <p:strVal val="visible"/>
                                          </p:to>
                                        </p:set>
                                        <p:animEffect transition="in" filter="wipe(left)">
                                          <p:cBhvr>
                                            <p:cTn id="129" dur="500"/>
                                            <p:tgtEl>
                                              <p:spTgt spid="101"/>
                                            </p:tgtEl>
                                          </p:cBhvr>
                                        </p:animEffect>
                                      </p:childTnLst>
                                    </p:cTn>
                                  </p:par>
                                </p:childTnLst>
                              </p:cTn>
                            </p:par>
                            <p:par>
                              <p:cTn id="130" fill="hold">
                                <p:stCondLst>
                                  <p:cond delay="16000"/>
                                </p:stCondLst>
                                <p:childTnLst>
                                  <p:par>
                                    <p:cTn id="131" presetID="22" presetClass="entr" presetSubtype="8" fill="hold" grpId="0" nodeType="afterEffect">
                                      <p:stCondLst>
                                        <p:cond delay="0"/>
                                      </p:stCondLst>
                                      <p:childTnLst>
                                        <p:set>
                                          <p:cBhvr>
                                            <p:cTn id="132" dur="1" fill="hold">
                                              <p:stCondLst>
                                                <p:cond delay="0"/>
                                              </p:stCondLst>
                                            </p:cTn>
                                            <p:tgtEl>
                                              <p:spTgt spid="102"/>
                                            </p:tgtEl>
                                            <p:attrNameLst>
                                              <p:attrName>style.visibility</p:attrName>
                                            </p:attrNameLst>
                                          </p:cBhvr>
                                          <p:to>
                                            <p:strVal val="visible"/>
                                          </p:to>
                                        </p:set>
                                        <p:animEffect transition="in" filter="wipe(left)">
                                          <p:cBhvr>
                                            <p:cTn id="133" dur="500"/>
                                            <p:tgtEl>
                                              <p:spTgt spid="102"/>
                                            </p:tgtEl>
                                          </p:cBhvr>
                                        </p:animEffect>
                                      </p:childTnLst>
                                    </p:cTn>
                                  </p:par>
                                </p:childTnLst>
                              </p:cTn>
                            </p:par>
                            <p:par>
                              <p:cTn id="134" fill="hold">
                                <p:stCondLst>
                                  <p:cond delay="16500"/>
                                </p:stCondLst>
                                <p:childTnLst>
                                  <p:par>
                                    <p:cTn id="135" presetID="22" presetClass="entr" presetSubtype="8" fill="hold" grpId="0" nodeType="afterEffect">
                                      <p:stCondLst>
                                        <p:cond delay="0"/>
                                      </p:stCondLst>
                                      <p:childTnLst>
                                        <p:set>
                                          <p:cBhvr>
                                            <p:cTn id="136" dur="1" fill="hold">
                                              <p:stCondLst>
                                                <p:cond delay="0"/>
                                              </p:stCondLst>
                                            </p:cTn>
                                            <p:tgtEl>
                                              <p:spTgt spid="103"/>
                                            </p:tgtEl>
                                            <p:attrNameLst>
                                              <p:attrName>style.visibility</p:attrName>
                                            </p:attrNameLst>
                                          </p:cBhvr>
                                          <p:to>
                                            <p:strVal val="visible"/>
                                          </p:to>
                                        </p:set>
                                        <p:animEffect transition="in" filter="wipe(left)">
                                          <p:cBhvr>
                                            <p:cTn id="137"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4" grpId="0">
            <p:bldAsOne/>
          </p:bldGraphic>
          <p:bldGraphic spid="85" grpId="0">
            <p:bldAsOne/>
          </p:bldGraphic>
          <p:bldGraphic spid="86" grpId="0">
            <p:bldAsOne/>
          </p:bldGraphic>
          <p:bldP spid="59" grpId="0" animBg="1"/>
          <p:bldP spid="60" grpId="0"/>
          <p:bldP spid="61" grpId="0"/>
          <p:bldP spid="2" grpId="0" animBg="1"/>
          <p:bldP spid="54" grpId="0" animBg="1"/>
          <p:bldP spid="58" grpId="0"/>
          <p:bldP spid="62" grpId="0"/>
          <p:bldP spid="63" grpId="0" animBg="1"/>
          <p:bldP spid="64" grpId="0" animBg="1"/>
          <p:bldP spid="65" grpId="0"/>
          <p:bldP spid="66" grpId="0"/>
          <p:bldP spid="67" grpId="0" animBg="1"/>
          <p:bldP spid="49" grpId="0" animBg="1"/>
          <p:bldP spid="82" grpId="0"/>
          <p:bldP spid="83" grpId="0" animBg="1"/>
          <p:bldGraphic spid="90" grpId="0">
            <p:bldAsOne/>
          </p:bldGraphic>
          <p:bldGraphic spid="91" grpId="0">
            <p:bldAsOne/>
          </p:bldGraphic>
          <p:bldGraphic spid="92" grpId="0">
            <p:bldAsOne/>
          </p:bldGraphic>
          <p:bldP spid="93" grpId="0" animBg="1"/>
          <p:bldP spid="94" grpId="0"/>
          <p:bldP spid="95" grpId="0"/>
          <p:bldP spid="96" grpId="0" animBg="1"/>
          <p:bldP spid="97" grpId="0" animBg="1"/>
          <p:bldP spid="98" grpId="0"/>
          <p:bldP spid="99" grpId="0"/>
          <p:bldP spid="100" grpId="0" animBg="1"/>
          <p:bldP spid="101" grpId="0" animBg="1"/>
          <p:bldP spid="102" grpId="0"/>
          <p:bldP spid="103" grpId="0"/>
          <p:bldP spid="104"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Logo Placeholder">
            <a:hlinkClick r:id="" action="ppaction://hlinkshowjump?jump=firstslide"/>
          </p:cNvPr>
          <p:cNvGraphicFramePr/>
          <p:nvPr>
            <p:extLst>
              <p:ext uri="{D42A27DB-BD31-4B8C-83A1-F6EECF244321}">
                <p14:modId xmlns:p14="http://schemas.microsoft.com/office/powerpoint/2010/main" val="2188938241"/>
              </p:ext>
            </p:extLst>
          </p:nvPr>
        </p:nvGraphicFramePr>
        <p:xfrm>
          <a:off x="801436" y="1196752"/>
          <a:ext cx="2402412" cy="25273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36" name="Rectangle 1035"/>
          <p:cNvSpPr/>
          <p:nvPr/>
        </p:nvSpPr>
        <p:spPr>
          <a:xfrm>
            <a:off x="2411761" y="-387424"/>
            <a:ext cx="360039" cy="116216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1025" name="Rectangle 1024"/>
          <p:cNvSpPr/>
          <p:nvPr/>
        </p:nvSpPr>
        <p:spPr>
          <a:xfrm>
            <a:off x="467544" y="-387424"/>
            <a:ext cx="1944216" cy="116216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7" name="Rectangle 6"/>
          <p:cNvSpPr/>
          <p:nvPr/>
        </p:nvSpPr>
        <p:spPr>
          <a:xfrm>
            <a:off x="501147" y="116632"/>
            <a:ext cx="1982621" cy="584775"/>
          </a:xfrm>
          <a:prstGeom prst="rect">
            <a:avLst/>
          </a:prstGeom>
          <a:noFill/>
        </p:spPr>
        <p:txBody>
          <a:bodyPr wrap="square">
            <a:spAutoFit/>
          </a:bodyPr>
          <a:lstStyle/>
          <a:p>
            <a:r>
              <a:rPr lang="ms-MY" sz="3200" spc="-300" dirty="0" smtClean="0">
                <a:solidFill>
                  <a:schemeClr val="bg1"/>
                </a:solidFill>
                <a:latin typeface="Ostrich Sans Black" pitchFamily="2" charset="0"/>
                <a:ea typeface="Adobe Kaiti Std R" pitchFamily="18" charset="-128"/>
              </a:rPr>
              <a:t>/</a:t>
            </a:r>
            <a:r>
              <a:rPr lang="ms-MY" sz="3200" dirty="0" smtClean="0">
                <a:solidFill>
                  <a:schemeClr val="bg1"/>
                </a:solidFill>
                <a:latin typeface="Ostrich Sans Black" pitchFamily="2" charset="0"/>
                <a:ea typeface="Adobe Kaiti Std R" pitchFamily="18" charset="-128"/>
              </a:rPr>
              <a:t>/Me</a:t>
            </a:r>
            <a:endParaRPr lang="ms-MY" sz="3600" dirty="0">
              <a:solidFill>
                <a:schemeClr val="bg1"/>
              </a:solidFill>
              <a:latin typeface="Ostrich Sans" pitchFamily="2" charset="0"/>
            </a:endParaRPr>
          </a:p>
        </p:txBody>
      </p:sp>
      <p:sp>
        <p:nvSpPr>
          <p:cNvPr id="23" name="TextBox 22"/>
          <p:cNvSpPr txBox="1"/>
          <p:nvPr/>
        </p:nvSpPr>
        <p:spPr>
          <a:xfrm>
            <a:off x="2872565" y="304741"/>
            <a:ext cx="2419515" cy="253916"/>
          </a:xfrm>
          <a:prstGeom prst="rect">
            <a:avLst/>
          </a:prstGeom>
          <a:noFill/>
        </p:spPr>
        <p:txBody>
          <a:bodyPr wrap="square" rtlCol="0">
            <a:spAutoFit/>
          </a:bodyPr>
          <a:lstStyle/>
          <a:p>
            <a:r>
              <a:rPr lang="en-US" sz="1050" i="1" kern="3000" dirty="0" smtClean="0">
                <a:solidFill>
                  <a:schemeClr val="tx1">
                    <a:lumMod val="75000"/>
                    <a:lumOff val="25000"/>
                  </a:schemeClr>
                </a:solidFill>
                <a:latin typeface="Ostrich Sans Black" pitchFamily="2" charset="0"/>
              </a:rPr>
              <a:t>//We are the best company in the world</a:t>
            </a:r>
            <a:endParaRPr lang="en-US" sz="1050" i="1" kern="3000" dirty="0">
              <a:solidFill>
                <a:schemeClr val="tx1">
                  <a:lumMod val="75000"/>
                  <a:lumOff val="25000"/>
                </a:schemeClr>
              </a:solidFill>
              <a:latin typeface="Ostrich Sans Black" pitchFamily="2" charset="0"/>
            </a:endParaRPr>
          </a:p>
        </p:txBody>
      </p:sp>
      <p:graphicFrame>
        <p:nvGraphicFramePr>
          <p:cNvPr id="88" name="Chart 87"/>
          <p:cNvGraphicFramePr/>
          <p:nvPr>
            <p:extLst>
              <p:ext uri="{D42A27DB-BD31-4B8C-83A1-F6EECF244321}">
                <p14:modId xmlns:p14="http://schemas.microsoft.com/office/powerpoint/2010/main" val="3025664701"/>
              </p:ext>
            </p:extLst>
          </p:nvPr>
        </p:nvGraphicFramePr>
        <p:xfrm>
          <a:off x="3779912" y="1052736"/>
          <a:ext cx="4531791" cy="2770974"/>
        </p:xfrm>
        <a:graphic>
          <a:graphicData uri="http://schemas.openxmlformats.org/drawingml/2006/chart">
            <c:chart xmlns:c="http://schemas.openxmlformats.org/drawingml/2006/chart" xmlns:r="http://schemas.openxmlformats.org/officeDocument/2006/relationships" r:id="rId8"/>
          </a:graphicData>
        </a:graphic>
      </p:graphicFrame>
      <p:sp>
        <p:nvSpPr>
          <p:cNvPr id="89" name="Content Placeholder 10"/>
          <p:cNvSpPr txBox="1">
            <a:spLocks/>
          </p:cNvSpPr>
          <p:nvPr/>
        </p:nvSpPr>
        <p:spPr>
          <a:xfrm>
            <a:off x="731290" y="4478901"/>
            <a:ext cx="3499779" cy="1228423"/>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a:r>
              <a:rPr lang="en-US" sz="1100" b="1" kern="3000" spc="30" dirty="0" err="1">
                <a:solidFill>
                  <a:schemeClr val="tx1">
                    <a:lumMod val="75000"/>
                    <a:lumOff val="25000"/>
                  </a:schemeClr>
                </a:solidFill>
                <a:latin typeface="Candara" pitchFamily="34" charset="0"/>
              </a:rPr>
              <a:t>Lorem</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ipsum</a:t>
            </a:r>
            <a:r>
              <a:rPr lang="en-US" sz="1100" b="1" kern="3000" spc="30" dirty="0">
                <a:solidFill>
                  <a:schemeClr val="tx1">
                    <a:lumMod val="75000"/>
                    <a:lumOff val="25000"/>
                  </a:schemeClr>
                </a:solidFill>
                <a:latin typeface="Candara" pitchFamily="34" charset="0"/>
              </a:rPr>
              <a:t> dolor sit </a:t>
            </a:r>
            <a:r>
              <a:rPr lang="en-US" sz="1100" b="1" kern="3000" spc="30" dirty="0" err="1">
                <a:solidFill>
                  <a:schemeClr val="tx1">
                    <a:lumMod val="75000"/>
                    <a:lumOff val="25000"/>
                  </a:schemeClr>
                </a:solidFill>
                <a:latin typeface="Candara" pitchFamily="34" charset="0"/>
              </a:rPr>
              <a:t>amet</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consectetur</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adipiscing</a:t>
            </a:r>
            <a:r>
              <a:rPr lang="en-US" sz="1100" b="1" kern="3000" spc="30" dirty="0">
                <a:solidFill>
                  <a:schemeClr val="tx1">
                    <a:lumMod val="75000"/>
                    <a:lumOff val="25000"/>
                  </a:schemeClr>
                </a:solidFill>
                <a:latin typeface="Candara" pitchFamily="34" charset="0"/>
              </a:rPr>
              <a:t> </a:t>
            </a:r>
            <a:r>
              <a:rPr lang="en-US" sz="1100" b="1" kern="3000" spc="30" dirty="0" err="1">
                <a:solidFill>
                  <a:schemeClr val="tx1">
                    <a:lumMod val="75000"/>
                    <a:lumOff val="25000"/>
                  </a:schemeClr>
                </a:solidFill>
                <a:latin typeface="Candara" pitchFamily="34" charset="0"/>
              </a:rPr>
              <a:t>elit</a:t>
            </a:r>
            <a:r>
              <a:rPr lang="en-US" sz="1100" b="1"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Nulla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feugiatbibendum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porttitor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Aenean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consectetur</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dignissim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sapien</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imperdiet</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urna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tristique</a:t>
            </a:r>
            <a:r>
              <a:rPr lang="en-US" sz="1100" kern="3000" spc="30" dirty="0">
                <a:solidFill>
                  <a:schemeClr val="tx1">
                    <a:lumMod val="75000"/>
                    <a:lumOff val="25000"/>
                  </a:schemeClr>
                </a:solidFill>
                <a:latin typeface="Candara" pitchFamily="34" charset="0"/>
              </a:rPr>
              <a:t> vel.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ante </a:t>
            </a:r>
            <a:r>
              <a:rPr lang="en-US" sz="1100" kern="3000" spc="30" dirty="0" err="1">
                <a:solidFill>
                  <a:schemeClr val="tx1">
                    <a:lumMod val="75000"/>
                    <a:lumOff val="25000"/>
                  </a:schemeClr>
                </a:solidFill>
                <a:latin typeface="Candara" pitchFamily="34" charset="0"/>
              </a:rPr>
              <a:t>ipsum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primis</a:t>
            </a:r>
            <a:r>
              <a:rPr lang="en-US" sz="1100" kern="3000" spc="30" dirty="0">
                <a:solidFill>
                  <a:schemeClr val="tx1">
                    <a:lumMod val="75000"/>
                    <a:lumOff val="25000"/>
                  </a:schemeClr>
                </a:solidFill>
                <a:latin typeface="Candara" pitchFamily="34" charset="0"/>
              </a:rPr>
              <a:t> in </a:t>
            </a:r>
            <a:r>
              <a:rPr lang="en-US" sz="1100" kern="3000" spc="30" dirty="0" err="1">
                <a:solidFill>
                  <a:schemeClr val="tx1">
                    <a:lumMod val="75000"/>
                    <a:lumOff val="25000"/>
                  </a:schemeClr>
                </a:solidFill>
                <a:latin typeface="Candara" pitchFamily="34" charset="0"/>
              </a:rPr>
              <a:t>faucibus</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orci</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et </a:t>
            </a:r>
            <a:r>
              <a:rPr lang="en-US" sz="1100" kern="3000" spc="30" dirty="0" err="1">
                <a:solidFill>
                  <a:schemeClr val="tx1">
                    <a:lumMod val="75000"/>
                    <a:lumOff val="25000"/>
                  </a:schemeClr>
                </a:solidFill>
                <a:latin typeface="Candara" pitchFamily="34" charset="0"/>
              </a:rPr>
              <a:t>ultricesposuere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cubilia</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Curae</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Etiam</a:t>
            </a:r>
            <a:r>
              <a:rPr lang="en-US" sz="1100" kern="3000" spc="30" dirty="0">
                <a:solidFill>
                  <a:schemeClr val="tx1">
                    <a:lumMod val="75000"/>
                    <a:lumOff val="25000"/>
                  </a:schemeClr>
                </a:solidFill>
                <a:latin typeface="Candara" pitchFamily="34" charset="0"/>
              </a:rPr>
              <a:t> mi </a:t>
            </a:r>
            <a:r>
              <a:rPr lang="en-US" sz="1100" kern="3000" spc="30" dirty="0" err="1">
                <a:solidFill>
                  <a:schemeClr val="tx1">
                    <a:lumMod val="75000"/>
                    <a:lumOff val="25000"/>
                  </a:schemeClr>
                </a:solidFill>
                <a:latin typeface="Candara" pitchFamily="34" charset="0"/>
              </a:rPr>
              <a:t>lorem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luctus</a:t>
            </a:r>
            <a:r>
              <a:rPr lang="en-US" sz="1100" kern="3000" spc="30" dirty="0">
                <a:solidFill>
                  <a:schemeClr val="tx1">
                    <a:lumMod val="75000"/>
                    <a:lumOff val="25000"/>
                  </a:schemeClr>
                </a:solidFill>
                <a:latin typeface="Candara" pitchFamily="34" charset="0"/>
              </a:rPr>
              <a:t> vitae </a:t>
            </a:r>
            <a:r>
              <a:rPr lang="en-US" sz="1100" kern="3000" spc="30" dirty="0" err="1">
                <a:solidFill>
                  <a:schemeClr val="tx1">
                    <a:lumMod val="75000"/>
                    <a:lumOff val="25000"/>
                  </a:schemeClr>
                </a:solidFill>
                <a:latin typeface="Candara" pitchFamily="34" charset="0"/>
              </a:rPr>
              <a:t>vestibulum</a:t>
            </a:r>
            <a:r>
              <a:rPr lang="en-US" sz="1100" kern="3000" spc="30" dirty="0">
                <a:solidFill>
                  <a:schemeClr val="tx1">
                    <a:lumMod val="75000"/>
                    <a:lumOff val="25000"/>
                  </a:schemeClr>
                </a:solidFill>
                <a:latin typeface="Candara" pitchFamily="34" charset="0"/>
              </a:rPr>
              <a:t> </a:t>
            </a:r>
            <a:r>
              <a:rPr lang="en-US" sz="1100" kern="3000" spc="30" dirty="0" err="1">
                <a:solidFill>
                  <a:schemeClr val="tx1">
                    <a:lumMod val="75000"/>
                    <a:lumOff val="25000"/>
                  </a:schemeClr>
                </a:solidFill>
                <a:latin typeface="Candara" pitchFamily="34" charset="0"/>
              </a:rPr>
              <a:t>feugia</a:t>
            </a:r>
            <a:r>
              <a:rPr lang="en-US" sz="1100" kern="3000" spc="30" dirty="0">
                <a:solidFill>
                  <a:schemeClr val="tx1">
                    <a:lumMod val="75000"/>
                    <a:lumOff val="25000"/>
                  </a:schemeClr>
                </a:solidFill>
                <a:latin typeface="Candara" pitchFamily="34" charset="0"/>
              </a:rPr>
              <a:t>. </a:t>
            </a:r>
          </a:p>
        </p:txBody>
      </p:sp>
      <p:sp>
        <p:nvSpPr>
          <p:cNvPr id="90" name="TextBox 89"/>
          <p:cNvSpPr txBox="1"/>
          <p:nvPr/>
        </p:nvSpPr>
        <p:spPr>
          <a:xfrm>
            <a:off x="731291" y="4163497"/>
            <a:ext cx="631904" cy="338554"/>
          </a:xfrm>
          <a:prstGeom prst="rect">
            <a:avLst/>
          </a:prstGeom>
          <a:noFill/>
          <a:effectLst/>
        </p:spPr>
        <p:txBody>
          <a:bodyPr wrap="none" rtlCol="0">
            <a:spAutoFit/>
          </a:bodyPr>
          <a:lstStyle/>
          <a:p>
            <a:r>
              <a:rPr lang="en-US" sz="1600" kern="3000" spc="30" dirty="0" smtClean="0">
                <a:solidFill>
                  <a:srgbClr val="FF0000"/>
                </a:solidFill>
                <a:latin typeface="Ostrich Sans Black" pitchFamily="2" charset="0"/>
              </a:rPr>
              <a:t>ABOUT</a:t>
            </a:r>
            <a:endParaRPr lang="en-US" sz="1600" kern="3000" spc="30" dirty="0">
              <a:solidFill>
                <a:srgbClr val="FF0000"/>
              </a:solidFill>
              <a:latin typeface="Ostrich Sans Black" pitchFamily="2" charset="0"/>
            </a:endParaRPr>
          </a:p>
        </p:txBody>
      </p:sp>
      <p:sp>
        <p:nvSpPr>
          <p:cNvPr id="91" name="Content Placeholder 10"/>
          <p:cNvSpPr txBox="1">
            <a:spLocks/>
          </p:cNvSpPr>
          <p:nvPr/>
        </p:nvSpPr>
        <p:spPr>
          <a:xfrm>
            <a:off x="6922615" y="4478901"/>
            <a:ext cx="2185889" cy="1528036"/>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itchFamily="34" charset="0"/>
              <a:buChar char="•"/>
            </a:pPr>
            <a:r>
              <a:rPr lang="en-US" sz="1100" kern="3000" spc="30" dirty="0">
                <a:solidFill>
                  <a:schemeClr val="tx1">
                    <a:lumMod val="75000"/>
                    <a:lumOff val="25000"/>
                  </a:schemeClr>
                </a:solidFill>
                <a:latin typeface="Candara" pitchFamily="34" charset="0"/>
              </a:rPr>
              <a:t>Persona </a:t>
            </a:r>
            <a:r>
              <a:rPr lang="en-US" sz="1100" kern="3000" spc="30" dirty="0" smtClean="0">
                <a:solidFill>
                  <a:schemeClr val="tx1">
                    <a:lumMod val="75000"/>
                    <a:lumOff val="25000"/>
                  </a:schemeClr>
                </a:solidFill>
                <a:latin typeface="Candara" pitchFamily="34" charset="0"/>
              </a:rPr>
              <a:t>Development,</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Information</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Architecture</a:t>
            </a:r>
            <a:r>
              <a:rPr lang="en-US" sz="1100" kern="3000" spc="30" dirty="0">
                <a:solidFill>
                  <a:schemeClr val="tx1">
                    <a:lumMod val="75000"/>
                    <a:lumOff val="25000"/>
                  </a:schemeClr>
                </a:solidFill>
                <a:latin typeface="Candara" pitchFamily="34" charset="0"/>
              </a:rPr>
              <a:t>, </a:t>
            </a:r>
            <a:r>
              <a:rPr lang="en-US" sz="1100" kern="3000" spc="30" dirty="0" smtClean="0">
                <a:solidFill>
                  <a:schemeClr val="tx1">
                    <a:lumMod val="75000"/>
                    <a:lumOff val="25000"/>
                  </a:schemeClr>
                </a:solidFill>
                <a:latin typeface="Candara" pitchFamily="34" charset="0"/>
              </a:rPr>
              <a:t>Interaction</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Design</a:t>
            </a:r>
            <a:r>
              <a:rPr lang="en-US" sz="1100" kern="3000" spc="30" dirty="0">
                <a:solidFill>
                  <a:schemeClr val="tx1">
                    <a:lumMod val="75000"/>
                    <a:lumOff val="25000"/>
                  </a:schemeClr>
                </a:solidFill>
                <a:latin typeface="Candara" pitchFamily="34" charset="0"/>
              </a:rPr>
              <a:t>, </a:t>
            </a:r>
            <a:r>
              <a:rPr lang="en-US" sz="1100" kern="3000" spc="30" dirty="0" smtClean="0">
                <a:solidFill>
                  <a:schemeClr val="tx1">
                    <a:lumMod val="75000"/>
                    <a:lumOff val="25000"/>
                  </a:schemeClr>
                </a:solidFill>
                <a:latin typeface="Candara" pitchFamily="34" charset="0"/>
              </a:rPr>
              <a:t>Usability</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Testing</a:t>
            </a:r>
            <a:r>
              <a:rPr lang="en-US" sz="1100" kern="3000" spc="30" dirty="0">
                <a:solidFill>
                  <a:schemeClr val="tx1">
                    <a:lumMod val="75000"/>
                    <a:lumOff val="25000"/>
                  </a:schemeClr>
                </a:solidFill>
                <a:latin typeface="Candara" pitchFamily="34" charset="0"/>
              </a:rPr>
              <a:t>, Visual </a:t>
            </a:r>
            <a:r>
              <a:rPr lang="en-US" sz="1100" kern="3000" spc="30" dirty="0" smtClean="0">
                <a:solidFill>
                  <a:schemeClr val="tx1">
                    <a:lumMod val="75000"/>
                    <a:lumOff val="25000"/>
                  </a:schemeClr>
                </a:solidFill>
                <a:latin typeface="Candara" pitchFamily="34" charset="0"/>
              </a:rPr>
              <a:t>Interface</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Design</a:t>
            </a:r>
            <a:r>
              <a:rPr lang="en-US" sz="1100" kern="3000" spc="30" dirty="0">
                <a:solidFill>
                  <a:schemeClr val="tx1">
                    <a:lumMod val="75000"/>
                    <a:lumOff val="25000"/>
                  </a:schemeClr>
                </a:solidFill>
                <a:latin typeface="Candara" pitchFamily="34" charset="0"/>
              </a:rPr>
              <a:t>, </a:t>
            </a:r>
            <a:r>
              <a:rPr lang="en-US" sz="1100" kern="3000" spc="30" dirty="0" smtClean="0">
                <a:solidFill>
                  <a:schemeClr val="tx1">
                    <a:lumMod val="75000"/>
                    <a:lumOff val="25000"/>
                  </a:schemeClr>
                </a:solidFill>
                <a:latin typeface="Candara" pitchFamily="34" charset="0"/>
              </a:rPr>
              <a:t>Front-end</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Development</a:t>
            </a:r>
            <a:endParaRPr lang="en-US" sz="1100" kern="3000" spc="30" dirty="0">
              <a:solidFill>
                <a:schemeClr val="tx1">
                  <a:lumMod val="75000"/>
                  <a:lumOff val="25000"/>
                </a:schemeClr>
              </a:solidFill>
              <a:latin typeface="Candara" pitchFamily="34" charset="0"/>
            </a:endParaRPr>
          </a:p>
        </p:txBody>
      </p:sp>
      <p:sp>
        <p:nvSpPr>
          <p:cNvPr id="92" name="TextBox 91"/>
          <p:cNvSpPr txBox="1"/>
          <p:nvPr/>
        </p:nvSpPr>
        <p:spPr>
          <a:xfrm>
            <a:off x="6922616" y="4163497"/>
            <a:ext cx="781624" cy="338554"/>
          </a:xfrm>
          <a:prstGeom prst="rect">
            <a:avLst/>
          </a:prstGeom>
          <a:noFill/>
          <a:effectLst/>
        </p:spPr>
        <p:txBody>
          <a:bodyPr wrap="none" rtlCol="0">
            <a:spAutoFit/>
          </a:bodyPr>
          <a:lstStyle/>
          <a:p>
            <a:r>
              <a:rPr lang="en-US" sz="1600" kern="3000" spc="30" dirty="0" smtClean="0">
                <a:solidFill>
                  <a:srgbClr val="FF0000"/>
                </a:solidFill>
                <a:latin typeface="Ostrich Sans Black" pitchFamily="2" charset="0"/>
              </a:rPr>
              <a:t>AWARDS</a:t>
            </a:r>
            <a:endParaRPr lang="en-US" sz="1600" kern="3000" spc="30" dirty="0">
              <a:solidFill>
                <a:srgbClr val="FF0000"/>
              </a:solidFill>
              <a:latin typeface="Ostrich Sans Black" pitchFamily="2" charset="0"/>
            </a:endParaRPr>
          </a:p>
        </p:txBody>
      </p:sp>
      <p:sp>
        <p:nvSpPr>
          <p:cNvPr id="93" name="Content Placeholder 10"/>
          <p:cNvSpPr txBox="1">
            <a:spLocks/>
          </p:cNvSpPr>
          <p:nvPr/>
        </p:nvSpPr>
        <p:spPr>
          <a:xfrm>
            <a:off x="4576714" y="4478901"/>
            <a:ext cx="2185889" cy="1528036"/>
          </a:xfrm>
          <a:prstGeom prst="rect">
            <a:avLst/>
          </a:prstGeom>
        </p:spPr>
        <p:txBody>
          <a:bodyPr vert="horz" lIns="91440" tIns="45720" rIns="91440" bIns="45720" numCol="1" spcCol="640080" rtlCol="0">
            <a:no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171450" indent="-171450" algn="l">
              <a:buFont typeface="Arial" pitchFamily="34" charset="0"/>
              <a:buChar char="•"/>
            </a:pPr>
            <a:r>
              <a:rPr lang="en-US" sz="1100" kern="3000" spc="30" dirty="0">
                <a:solidFill>
                  <a:schemeClr val="tx1">
                    <a:lumMod val="75000"/>
                    <a:lumOff val="25000"/>
                  </a:schemeClr>
                </a:solidFill>
                <a:latin typeface="Candara" pitchFamily="34" charset="0"/>
              </a:rPr>
              <a:t>Persona </a:t>
            </a:r>
            <a:r>
              <a:rPr lang="en-US" sz="1100" kern="3000" spc="30" dirty="0" smtClean="0">
                <a:solidFill>
                  <a:schemeClr val="tx1">
                    <a:lumMod val="75000"/>
                    <a:lumOff val="25000"/>
                  </a:schemeClr>
                </a:solidFill>
                <a:latin typeface="Candara" pitchFamily="34" charset="0"/>
              </a:rPr>
              <a:t>Development,</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Information</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Architecture</a:t>
            </a:r>
            <a:r>
              <a:rPr lang="en-US" sz="1100" kern="3000" spc="30" dirty="0">
                <a:solidFill>
                  <a:schemeClr val="tx1">
                    <a:lumMod val="75000"/>
                    <a:lumOff val="25000"/>
                  </a:schemeClr>
                </a:solidFill>
                <a:latin typeface="Candara" pitchFamily="34" charset="0"/>
              </a:rPr>
              <a:t>, </a:t>
            </a:r>
            <a:r>
              <a:rPr lang="en-US" sz="1100" kern="3000" spc="30" dirty="0" smtClean="0">
                <a:solidFill>
                  <a:schemeClr val="tx1">
                    <a:lumMod val="75000"/>
                    <a:lumOff val="25000"/>
                  </a:schemeClr>
                </a:solidFill>
                <a:latin typeface="Candara" pitchFamily="34" charset="0"/>
              </a:rPr>
              <a:t>Interaction</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Design</a:t>
            </a:r>
            <a:r>
              <a:rPr lang="en-US" sz="1100" kern="3000" spc="30" dirty="0">
                <a:solidFill>
                  <a:schemeClr val="tx1">
                    <a:lumMod val="75000"/>
                    <a:lumOff val="25000"/>
                  </a:schemeClr>
                </a:solidFill>
                <a:latin typeface="Candara" pitchFamily="34" charset="0"/>
              </a:rPr>
              <a:t>, </a:t>
            </a:r>
            <a:r>
              <a:rPr lang="en-US" sz="1100" kern="3000" spc="30" dirty="0" smtClean="0">
                <a:solidFill>
                  <a:schemeClr val="tx1">
                    <a:lumMod val="75000"/>
                    <a:lumOff val="25000"/>
                  </a:schemeClr>
                </a:solidFill>
                <a:latin typeface="Candara" pitchFamily="34" charset="0"/>
              </a:rPr>
              <a:t>Usability</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Testing</a:t>
            </a:r>
            <a:r>
              <a:rPr lang="en-US" sz="1100" kern="3000" spc="30" dirty="0">
                <a:solidFill>
                  <a:schemeClr val="tx1">
                    <a:lumMod val="75000"/>
                    <a:lumOff val="25000"/>
                  </a:schemeClr>
                </a:solidFill>
                <a:latin typeface="Candara" pitchFamily="34" charset="0"/>
              </a:rPr>
              <a:t>, Visual </a:t>
            </a:r>
            <a:r>
              <a:rPr lang="en-US" sz="1100" kern="3000" spc="30" dirty="0" smtClean="0">
                <a:solidFill>
                  <a:schemeClr val="tx1">
                    <a:lumMod val="75000"/>
                    <a:lumOff val="25000"/>
                  </a:schemeClr>
                </a:solidFill>
                <a:latin typeface="Candara" pitchFamily="34" charset="0"/>
              </a:rPr>
              <a:t>Interface</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Design</a:t>
            </a:r>
            <a:r>
              <a:rPr lang="en-US" sz="1100" kern="3000" spc="30" dirty="0">
                <a:solidFill>
                  <a:schemeClr val="tx1">
                    <a:lumMod val="75000"/>
                    <a:lumOff val="25000"/>
                  </a:schemeClr>
                </a:solidFill>
                <a:latin typeface="Candara" pitchFamily="34" charset="0"/>
              </a:rPr>
              <a:t>, </a:t>
            </a:r>
            <a:r>
              <a:rPr lang="en-US" sz="1100" kern="3000" spc="30" dirty="0" smtClean="0">
                <a:solidFill>
                  <a:schemeClr val="tx1">
                    <a:lumMod val="75000"/>
                    <a:lumOff val="25000"/>
                  </a:schemeClr>
                </a:solidFill>
                <a:latin typeface="Candara" pitchFamily="34" charset="0"/>
              </a:rPr>
              <a:t>Front-end</a:t>
            </a:r>
          </a:p>
          <a:p>
            <a:pPr marL="171450" indent="-171450" algn="l">
              <a:buFont typeface="Arial" pitchFamily="34" charset="0"/>
              <a:buChar char="•"/>
            </a:pPr>
            <a:r>
              <a:rPr lang="en-US" sz="1100" kern="3000" spc="30" dirty="0" smtClean="0">
                <a:solidFill>
                  <a:schemeClr val="tx1">
                    <a:lumMod val="75000"/>
                    <a:lumOff val="25000"/>
                  </a:schemeClr>
                </a:solidFill>
                <a:latin typeface="Candara" pitchFamily="34" charset="0"/>
              </a:rPr>
              <a:t>Development</a:t>
            </a:r>
            <a:endParaRPr lang="en-US" sz="1100" kern="3000" spc="30" dirty="0">
              <a:solidFill>
                <a:schemeClr val="tx1">
                  <a:lumMod val="75000"/>
                  <a:lumOff val="25000"/>
                </a:schemeClr>
              </a:solidFill>
              <a:latin typeface="Candara" pitchFamily="34" charset="0"/>
            </a:endParaRPr>
          </a:p>
        </p:txBody>
      </p:sp>
      <p:sp>
        <p:nvSpPr>
          <p:cNvPr id="94" name="TextBox 93"/>
          <p:cNvSpPr txBox="1"/>
          <p:nvPr/>
        </p:nvSpPr>
        <p:spPr>
          <a:xfrm>
            <a:off x="4576715" y="4163497"/>
            <a:ext cx="1091004" cy="338554"/>
          </a:xfrm>
          <a:prstGeom prst="rect">
            <a:avLst/>
          </a:prstGeom>
          <a:noFill/>
          <a:effectLst/>
        </p:spPr>
        <p:txBody>
          <a:bodyPr wrap="none" rtlCol="0">
            <a:spAutoFit/>
          </a:bodyPr>
          <a:lstStyle/>
          <a:p>
            <a:r>
              <a:rPr lang="en-US" sz="1600" kern="3000" spc="30" dirty="0" smtClean="0">
                <a:solidFill>
                  <a:srgbClr val="FF0000"/>
                </a:solidFill>
                <a:latin typeface="Ostrich Sans Black" pitchFamily="2" charset="0"/>
              </a:rPr>
              <a:t>EXPERIENCES</a:t>
            </a:r>
            <a:endParaRPr lang="en-US" sz="1600" kern="3000" spc="30" dirty="0">
              <a:solidFill>
                <a:srgbClr val="FF0000"/>
              </a:solidFill>
              <a:latin typeface="Ostrich Sans Black" pitchFamily="2" charset="0"/>
            </a:endParaRPr>
          </a:p>
        </p:txBody>
      </p:sp>
      <p:cxnSp>
        <p:nvCxnSpPr>
          <p:cNvPr id="95" name="Straight Connector 94"/>
          <p:cNvCxnSpPr/>
          <p:nvPr/>
        </p:nvCxnSpPr>
        <p:spPr>
          <a:xfrm>
            <a:off x="4398499" y="4271621"/>
            <a:ext cx="0" cy="1620101"/>
          </a:xfrm>
          <a:prstGeom prst="line">
            <a:avLst/>
          </a:prstGeom>
          <a:ln w="3175">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768996" y="4278712"/>
            <a:ext cx="0" cy="1620101"/>
          </a:xfrm>
          <a:prstGeom prst="line">
            <a:avLst/>
          </a:prstGeom>
          <a:ln w="3175">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827584" y="5758440"/>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t</a:t>
            </a:r>
            <a:endParaRPr lang="ru-RU" sz="1400" dirty="0">
              <a:solidFill>
                <a:schemeClr val="bg1"/>
              </a:solidFill>
              <a:ea typeface="Entypo" pitchFamily="2" charset="0"/>
            </a:endParaRPr>
          </a:p>
        </p:txBody>
      </p:sp>
      <p:sp>
        <p:nvSpPr>
          <p:cNvPr id="24" name="Rectangle 23"/>
          <p:cNvSpPr/>
          <p:nvPr/>
        </p:nvSpPr>
        <p:spPr>
          <a:xfrm>
            <a:off x="1259632" y="5758440"/>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v</a:t>
            </a:r>
            <a:endParaRPr lang="ru-RU" sz="1400" dirty="0">
              <a:solidFill>
                <a:schemeClr val="bg1"/>
              </a:solidFill>
              <a:ea typeface="Entypo" pitchFamily="2" charset="0"/>
            </a:endParaRPr>
          </a:p>
        </p:txBody>
      </p:sp>
      <p:sp>
        <p:nvSpPr>
          <p:cNvPr id="25" name="Rectangle 24"/>
          <p:cNvSpPr/>
          <p:nvPr/>
        </p:nvSpPr>
        <p:spPr>
          <a:xfrm>
            <a:off x="1691680" y="5758440"/>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Sosa" pitchFamily="2" charset="0"/>
                <a:ea typeface="Entypo" pitchFamily="2" charset="0"/>
              </a:rPr>
              <a:t>x</a:t>
            </a:r>
            <a:endParaRPr lang="ru-RU" sz="1400" dirty="0">
              <a:solidFill>
                <a:schemeClr val="bg1"/>
              </a:solidFill>
              <a:ea typeface="Entypo" pitchFamily="2" charset="0"/>
            </a:endParaRPr>
          </a:p>
        </p:txBody>
      </p:sp>
      <p:sp>
        <p:nvSpPr>
          <p:cNvPr id="26" name="Rectangle 25"/>
          <p:cNvSpPr/>
          <p:nvPr/>
        </p:nvSpPr>
        <p:spPr>
          <a:xfrm>
            <a:off x="2123728" y="5758440"/>
            <a:ext cx="334856" cy="334856"/>
          </a:xfrm>
          <a:prstGeom prst="rect">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latin typeface="RaphaelIcons" pitchFamily="2" charset="0"/>
              </a:rPr>
              <a:t>T</a:t>
            </a:r>
            <a:endParaRPr lang="ru-RU" sz="1400" dirty="0">
              <a:solidFill>
                <a:schemeClr val="bg1"/>
              </a:solidFill>
              <a:ea typeface="Entypo" pitchFamily="2" charset="0"/>
            </a:endParaRPr>
          </a:p>
        </p:txBody>
      </p:sp>
      <p:sp>
        <p:nvSpPr>
          <p:cNvPr id="33" name="Rectangle 32"/>
          <p:cNvSpPr/>
          <p:nvPr/>
        </p:nvSpPr>
        <p:spPr>
          <a:xfrm>
            <a:off x="1008550" y="3717032"/>
            <a:ext cx="2555338" cy="4056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4" name="TextBox 33"/>
          <p:cNvSpPr txBox="1"/>
          <p:nvPr/>
        </p:nvSpPr>
        <p:spPr>
          <a:xfrm>
            <a:off x="1041755" y="3724146"/>
            <a:ext cx="1813317" cy="400110"/>
          </a:xfrm>
          <a:prstGeom prst="rect">
            <a:avLst/>
          </a:prstGeom>
          <a:noFill/>
        </p:spPr>
        <p:txBody>
          <a:bodyPr wrap="none" rtlCol="0">
            <a:spAutoFit/>
          </a:bodyPr>
          <a:lstStyle/>
          <a:p>
            <a:r>
              <a:rPr lang="en-US" sz="2000" kern="3000" spc="30" dirty="0" smtClean="0">
                <a:solidFill>
                  <a:schemeClr val="bg1"/>
                </a:solidFill>
                <a:latin typeface="Ostrich Sans Black" pitchFamily="2" charset="0"/>
              </a:rPr>
              <a:t>Charles Butler</a:t>
            </a:r>
            <a:endParaRPr lang="en-US" sz="2000" kern="3000" spc="30" dirty="0">
              <a:solidFill>
                <a:schemeClr val="bg1"/>
              </a:solidFill>
              <a:latin typeface="Ostrich Sans Black" pitchFamily="2" charset="0"/>
            </a:endParaRPr>
          </a:p>
        </p:txBody>
      </p:sp>
      <p:sp>
        <p:nvSpPr>
          <p:cNvPr id="36" name="Rectangle 35"/>
          <p:cNvSpPr/>
          <p:nvPr/>
        </p:nvSpPr>
        <p:spPr>
          <a:xfrm>
            <a:off x="815205" y="3717032"/>
            <a:ext cx="193345" cy="40562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0" name="Rectangle 29">
            <a:hlinkClick r:id="" action="ppaction://hlinkshowjump?jump=nextslide"/>
          </p:cNvPr>
          <p:cNvSpPr/>
          <p:nvPr/>
        </p:nvSpPr>
        <p:spPr>
          <a:xfrm>
            <a:off x="867087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a:t>
            </a:r>
            <a:endParaRPr lang="ru-RU" sz="4400" dirty="0">
              <a:solidFill>
                <a:schemeClr val="bg1"/>
              </a:solidFill>
            </a:endParaRPr>
          </a:p>
        </p:txBody>
      </p:sp>
      <p:sp>
        <p:nvSpPr>
          <p:cNvPr id="31" name="Rectangle 30">
            <a:hlinkClick r:id="" action="ppaction://hlinkshowjump?jump=previousslide"/>
          </p:cNvPr>
          <p:cNvSpPr/>
          <p:nvPr/>
        </p:nvSpPr>
        <p:spPr>
          <a:xfrm>
            <a:off x="-37744" y="3211744"/>
            <a:ext cx="505288" cy="505288"/>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a:solidFill>
                  <a:schemeClr val="bg1"/>
                </a:solidFill>
                <a:latin typeface="RaphaelIcons" pitchFamily="2" charset="0"/>
              </a:rPr>
              <a:t>&lt;</a:t>
            </a:r>
            <a:endParaRPr lang="ru-RU" sz="4400" dirty="0">
              <a:solidFill>
                <a:schemeClr val="bg1"/>
              </a:solidFill>
            </a:endParaRPr>
          </a:p>
        </p:txBody>
      </p:sp>
      <p:sp>
        <p:nvSpPr>
          <p:cNvPr id="32" name="Rectangle 31"/>
          <p:cNvSpPr/>
          <p:nvPr/>
        </p:nvSpPr>
        <p:spPr>
          <a:xfrm>
            <a:off x="1008550" y="6344378"/>
            <a:ext cx="8243970" cy="441339"/>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39" name="Rectangle 38"/>
          <p:cNvSpPr/>
          <p:nvPr/>
        </p:nvSpPr>
        <p:spPr>
          <a:xfrm>
            <a:off x="1259632" y="6451443"/>
            <a:ext cx="7920880" cy="400110"/>
          </a:xfrm>
          <a:prstGeom prst="rect">
            <a:avLst/>
          </a:prstGeom>
        </p:spPr>
        <p:txBody>
          <a:bodyPr wrap="square">
            <a:spAutoFit/>
          </a:bodyPr>
          <a:lstStyle/>
          <a:p>
            <a:r>
              <a:rPr lang="en-US" sz="1000" kern="3000" spc="300" dirty="0" smtClean="0">
                <a:solidFill>
                  <a:schemeClr val="bg1"/>
                </a:solidFill>
                <a:latin typeface="Candara" pitchFamily="34" charset="0"/>
              </a:rPr>
              <a:t>WWW.PERIOD.COM</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a:t>
            </a:r>
            <a:r>
              <a:rPr lang="en-US" sz="1000" kern="3000" spc="300" dirty="0" smtClean="0">
                <a:solidFill>
                  <a:schemeClr val="bg1"/>
                </a:solidFill>
                <a:latin typeface="Candara" pitchFamily="34" charset="0"/>
              </a:rPr>
              <a:t>HELLO@MAIL.COM </a:t>
            </a:r>
            <a:r>
              <a:rPr lang="en-US" sz="1000" kern="3000" spc="300" dirty="0" smtClean="0">
                <a:solidFill>
                  <a:schemeClr val="bg1"/>
                </a:solidFill>
                <a:effectLst>
                  <a:outerShdw blurRad="38100" dist="38100" dir="2700000" algn="tl">
                    <a:srgbClr val="000000">
                      <a:alpha val="43137"/>
                    </a:srgbClr>
                  </a:outerShdw>
                </a:effectLst>
                <a:latin typeface="Candara" pitchFamily="34" charset="0"/>
              </a:rPr>
              <a:t> |  MY STREET 12345, YOUR CITY, COUNTRY</a:t>
            </a:r>
          </a:p>
          <a:p>
            <a:endParaRPr lang="en-US" sz="1000" spc="300" dirty="0">
              <a:solidFill>
                <a:schemeClr val="bg1"/>
              </a:solidFill>
              <a:effectLst>
                <a:outerShdw blurRad="38100" dist="38100" dir="2700000" algn="tl" rotWithShape="0">
                  <a:srgbClr val="000000">
                    <a:alpha val="43137"/>
                  </a:srgbClr>
                </a:outerShdw>
              </a:effectLst>
              <a:latin typeface="Candara" pitchFamily="34" charset="0"/>
            </a:endParaRPr>
          </a:p>
        </p:txBody>
      </p:sp>
      <p:sp>
        <p:nvSpPr>
          <p:cNvPr id="40" name="Rectangle 39"/>
          <p:cNvSpPr/>
          <p:nvPr/>
        </p:nvSpPr>
        <p:spPr>
          <a:xfrm>
            <a:off x="467544" y="6344378"/>
            <a:ext cx="541006" cy="54100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latin typeface="Ostrich Sans Black" pitchFamily="2" charset="0"/>
                <a:ea typeface="Adobe Kaiti Std R" pitchFamily="18" charset="-128"/>
              </a:rPr>
              <a:t>BLOX</a:t>
            </a:r>
            <a:endParaRPr lang="ms-MY" sz="1600" dirty="0">
              <a:solidFill>
                <a:schemeClr val="bg1"/>
              </a:solidFill>
            </a:endParaRPr>
          </a:p>
        </p:txBody>
      </p:sp>
    </p:spTree>
    <p:extLst>
      <p:ext uri="{BB962C8B-B14F-4D97-AF65-F5344CB8AC3E}">
        <p14:creationId xmlns:p14="http://schemas.microsoft.com/office/powerpoint/2010/main" val="214725822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4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64000">
                                          <p:cBhvr additive="base">
                                            <p:cTn id="7" dur="1000" fill="hold"/>
                                            <p:tgtEl>
                                              <p:spTgt spid="32"/>
                                            </p:tgtEl>
                                            <p:attrNameLst>
                                              <p:attrName>ppt_x</p:attrName>
                                            </p:attrNameLst>
                                          </p:cBhvr>
                                          <p:tavLst>
                                            <p:tav tm="0">
                                              <p:val>
                                                <p:strVal val="1+#ppt_w/2"/>
                                              </p:val>
                                            </p:tav>
                                            <p:tav tm="100000">
                                              <p:val>
                                                <p:strVal val="#ppt_x"/>
                                              </p:val>
                                            </p:tav>
                                          </p:tavLst>
                                        </p:anim>
                                        <p:anim calcmode="lin" valueType="num" p14:bounceEnd="64000">
                                          <p:cBhvr additive="base">
                                            <p:cTn id="8" dur="10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childTnLst>
                              </p:cTn>
                            </p:par>
                            <p:par>
                              <p:cTn id="13" fill="hold">
                                <p:stCondLst>
                                  <p:cond delay="1500"/>
                                </p:stCondLst>
                                <p:childTnLst>
                                  <p:par>
                                    <p:cTn id="14" presetID="2" presetClass="entr" presetSubtype="4" fill="hold" grpId="0" nodeType="afterEffect" p14:presetBounceEnd="64000">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14:bounceEnd="64000">
                                          <p:cBhvr additive="base">
                                            <p:cTn id="16" dur="500" fill="hold"/>
                                            <p:tgtEl>
                                              <p:spTgt spid="40"/>
                                            </p:tgtEl>
                                            <p:attrNameLst>
                                              <p:attrName>ppt_x</p:attrName>
                                            </p:attrNameLst>
                                          </p:cBhvr>
                                          <p:tavLst>
                                            <p:tav tm="0">
                                              <p:val>
                                                <p:strVal val="#ppt_x"/>
                                              </p:val>
                                            </p:tav>
                                            <p:tav tm="100000">
                                              <p:val>
                                                <p:strVal val="#ppt_x"/>
                                              </p:val>
                                            </p:tav>
                                          </p:tavLst>
                                        </p:anim>
                                        <p:anim calcmode="lin" valueType="num" p14:bounceEnd="64000">
                                          <p:cBhvr additive="base">
                                            <p:cTn id="17" dur="500" fill="hold"/>
                                            <p:tgtEl>
                                              <p:spTgt spid="40"/>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88">
                                                <p:graphicEl>
                                                  <a:chart seriesIdx="-3" categoryIdx="-3" bldStep="gridLegend"/>
                                                </p:graphicEl>
                                              </p:spTgt>
                                            </p:tgtEl>
                                            <p:attrNameLst>
                                              <p:attrName>style.visibility</p:attrName>
                                            </p:attrNameLst>
                                          </p:cBhvr>
                                          <p:to>
                                            <p:strVal val="visible"/>
                                          </p:to>
                                        </p:set>
                                        <p:anim calcmode="lin" valueType="num">
                                          <p:cBhvr>
                                            <p:cTn id="37" dur="500" fill="hold"/>
                                            <p:tgtEl>
                                              <p:spTgt spid="88">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38" dur="500" fill="hold"/>
                                            <p:tgtEl>
                                              <p:spTgt spid="88">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39" dur="500"/>
                                            <p:tgtEl>
                                              <p:spTgt spid="88">
                                                <p:graphicEl>
                                                  <a:chart seriesIdx="-3" categoryIdx="-3" bldStep="gridLegend"/>
                                                </p:graphicEl>
                                              </p:spTgt>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88">
                                                <p:graphicEl>
                                                  <a:chart seriesIdx="-4" categoryIdx="0" bldStep="category"/>
                                                </p:graphicEl>
                                              </p:spTgt>
                                            </p:tgtEl>
                                            <p:attrNameLst>
                                              <p:attrName>style.visibility</p:attrName>
                                            </p:attrNameLst>
                                          </p:cBhvr>
                                          <p:to>
                                            <p:strVal val="visible"/>
                                          </p:to>
                                        </p:set>
                                        <p:anim calcmode="lin" valueType="num">
                                          <p:cBhvr>
                                            <p:cTn id="43" dur="500" fill="hold"/>
                                            <p:tgtEl>
                                              <p:spTgt spid="88">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44" dur="500" fill="hold"/>
                                            <p:tgtEl>
                                              <p:spTgt spid="88">
                                                <p:graphicEl>
                                                  <a:chart seriesIdx="-4" categoryIdx="0" bldStep="category"/>
                                                </p:graphicEl>
                                              </p:spTgt>
                                            </p:tgtEl>
                                            <p:attrNameLst>
                                              <p:attrName>ppt_h</p:attrName>
                                            </p:attrNameLst>
                                          </p:cBhvr>
                                          <p:tavLst>
                                            <p:tav tm="0">
                                              <p:val>
                                                <p:fltVal val="0"/>
                                              </p:val>
                                            </p:tav>
                                            <p:tav tm="100000">
                                              <p:val>
                                                <p:strVal val="#ppt_h"/>
                                              </p:val>
                                            </p:tav>
                                          </p:tavLst>
                                        </p:anim>
                                        <p:animEffect transition="in" filter="fade">
                                          <p:cBhvr>
                                            <p:cTn id="45" dur="500"/>
                                            <p:tgtEl>
                                              <p:spTgt spid="88">
                                                <p:graphicEl>
                                                  <a:chart seriesIdx="-4" categoryIdx="0" bldStep="category"/>
                                                </p:graphicEl>
                                              </p:spTgt>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88">
                                                <p:graphicEl>
                                                  <a:chart seriesIdx="-4" categoryIdx="1" bldStep="category"/>
                                                </p:graphicEl>
                                              </p:spTgt>
                                            </p:tgtEl>
                                            <p:attrNameLst>
                                              <p:attrName>style.visibility</p:attrName>
                                            </p:attrNameLst>
                                          </p:cBhvr>
                                          <p:to>
                                            <p:strVal val="visible"/>
                                          </p:to>
                                        </p:set>
                                        <p:anim calcmode="lin" valueType="num">
                                          <p:cBhvr>
                                            <p:cTn id="49" dur="500" fill="hold"/>
                                            <p:tgtEl>
                                              <p:spTgt spid="88">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50" dur="500" fill="hold"/>
                                            <p:tgtEl>
                                              <p:spTgt spid="88">
                                                <p:graphicEl>
                                                  <a:chart seriesIdx="-4" categoryIdx="1" bldStep="category"/>
                                                </p:graphicEl>
                                              </p:spTgt>
                                            </p:tgtEl>
                                            <p:attrNameLst>
                                              <p:attrName>ppt_h</p:attrName>
                                            </p:attrNameLst>
                                          </p:cBhvr>
                                          <p:tavLst>
                                            <p:tav tm="0">
                                              <p:val>
                                                <p:fltVal val="0"/>
                                              </p:val>
                                            </p:tav>
                                            <p:tav tm="100000">
                                              <p:val>
                                                <p:strVal val="#ppt_h"/>
                                              </p:val>
                                            </p:tav>
                                          </p:tavLst>
                                        </p:anim>
                                        <p:animEffect transition="in" filter="fade">
                                          <p:cBhvr>
                                            <p:cTn id="51" dur="500"/>
                                            <p:tgtEl>
                                              <p:spTgt spid="88">
                                                <p:graphicEl>
                                                  <a:chart seriesIdx="-4" categoryIdx="1" bldStep="category"/>
                                                </p:graphicEl>
                                              </p:spTgt>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8">
                                                <p:graphicEl>
                                                  <a:chart seriesIdx="-4" categoryIdx="2" bldStep="category"/>
                                                </p:graphicEl>
                                              </p:spTgt>
                                            </p:tgtEl>
                                            <p:attrNameLst>
                                              <p:attrName>style.visibility</p:attrName>
                                            </p:attrNameLst>
                                          </p:cBhvr>
                                          <p:to>
                                            <p:strVal val="visible"/>
                                          </p:to>
                                        </p:set>
                                        <p:anim calcmode="lin" valueType="num">
                                          <p:cBhvr>
                                            <p:cTn id="55" dur="500" fill="hold"/>
                                            <p:tgtEl>
                                              <p:spTgt spid="88">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56" dur="500" fill="hold"/>
                                            <p:tgtEl>
                                              <p:spTgt spid="88">
                                                <p:graphicEl>
                                                  <a:chart seriesIdx="-4" categoryIdx="2" bldStep="category"/>
                                                </p:graphicEl>
                                              </p:spTgt>
                                            </p:tgtEl>
                                            <p:attrNameLst>
                                              <p:attrName>ppt_h</p:attrName>
                                            </p:attrNameLst>
                                          </p:cBhvr>
                                          <p:tavLst>
                                            <p:tav tm="0">
                                              <p:val>
                                                <p:fltVal val="0"/>
                                              </p:val>
                                            </p:tav>
                                            <p:tav tm="100000">
                                              <p:val>
                                                <p:strVal val="#ppt_h"/>
                                              </p:val>
                                            </p:tav>
                                          </p:tavLst>
                                        </p:anim>
                                        <p:animEffect transition="in" filter="fade">
                                          <p:cBhvr>
                                            <p:cTn id="57" dur="500"/>
                                            <p:tgtEl>
                                              <p:spTgt spid="88">
                                                <p:graphicEl>
                                                  <a:chart seriesIdx="-4" categoryIdx="2" bldStep="category"/>
                                                </p:graphicEl>
                                              </p:spTgt>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88">
                                                <p:graphicEl>
                                                  <a:chart seriesIdx="-4" categoryIdx="3" bldStep="category"/>
                                                </p:graphicEl>
                                              </p:spTgt>
                                            </p:tgtEl>
                                            <p:attrNameLst>
                                              <p:attrName>style.visibility</p:attrName>
                                            </p:attrNameLst>
                                          </p:cBhvr>
                                          <p:to>
                                            <p:strVal val="visible"/>
                                          </p:to>
                                        </p:set>
                                        <p:anim calcmode="lin" valueType="num">
                                          <p:cBhvr>
                                            <p:cTn id="61" dur="500" fill="hold"/>
                                            <p:tgtEl>
                                              <p:spTgt spid="88">
                                                <p:graphicEl>
                                                  <a:chart seriesIdx="-4" categoryIdx="3" bldStep="category"/>
                                                </p:graphicEl>
                                              </p:spTgt>
                                            </p:tgtEl>
                                            <p:attrNameLst>
                                              <p:attrName>ppt_w</p:attrName>
                                            </p:attrNameLst>
                                          </p:cBhvr>
                                          <p:tavLst>
                                            <p:tav tm="0">
                                              <p:val>
                                                <p:fltVal val="0"/>
                                              </p:val>
                                            </p:tav>
                                            <p:tav tm="100000">
                                              <p:val>
                                                <p:strVal val="#ppt_w"/>
                                              </p:val>
                                            </p:tav>
                                          </p:tavLst>
                                        </p:anim>
                                        <p:anim calcmode="lin" valueType="num">
                                          <p:cBhvr>
                                            <p:cTn id="62" dur="500" fill="hold"/>
                                            <p:tgtEl>
                                              <p:spTgt spid="88">
                                                <p:graphicEl>
                                                  <a:chart seriesIdx="-4" categoryIdx="3" bldStep="category"/>
                                                </p:graphicEl>
                                              </p:spTgt>
                                            </p:tgtEl>
                                            <p:attrNameLst>
                                              <p:attrName>ppt_h</p:attrName>
                                            </p:attrNameLst>
                                          </p:cBhvr>
                                          <p:tavLst>
                                            <p:tav tm="0">
                                              <p:val>
                                                <p:fltVal val="0"/>
                                              </p:val>
                                            </p:tav>
                                            <p:tav tm="100000">
                                              <p:val>
                                                <p:strVal val="#ppt_h"/>
                                              </p:val>
                                            </p:tav>
                                          </p:tavLst>
                                        </p:anim>
                                        <p:animEffect transition="in" filter="fade">
                                          <p:cBhvr>
                                            <p:cTn id="63" dur="500"/>
                                            <p:tgtEl>
                                              <p:spTgt spid="88">
                                                <p:graphicEl>
                                                  <a:chart seriesIdx="-4" categoryIdx="3" bldStep="category"/>
                                                </p:graphicEl>
                                              </p:spTgt>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left)">
                                          <p:cBhvr>
                                            <p:cTn id="67" dur="500"/>
                                            <p:tgtEl>
                                              <p:spTgt spid="90"/>
                                            </p:tgtEl>
                                          </p:cBhvr>
                                        </p:animEffect>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89"/>
                                            </p:tgtEl>
                                            <p:attrNameLst>
                                              <p:attrName>style.visibility</p:attrName>
                                            </p:attrNameLst>
                                          </p:cBhvr>
                                          <p:to>
                                            <p:strVal val="visible"/>
                                          </p:to>
                                        </p:set>
                                        <p:animEffect transition="in" filter="wipe(up)">
                                          <p:cBhvr>
                                            <p:cTn id="71" dur="500"/>
                                            <p:tgtEl>
                                              <p:spTgt spid="89"/>
                                            </p:tgtEl>
                                          </p:cBhvr>
                                        </p:animEffect>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250"/>
                                            <p:tgtEl>
                                              <p:spTgt spid="22"/>
                                            </p:tgtEl>
                                          </p:cBhvr>
                                        </p:animEffect>
                                      </p:childTnLst>
                                    </p:cTn>
                                  </p:par>
                                </p:childTnLst>
                              </p:cTn>
                            </p:par>
                            <p:par>
                              <p:cTn id="76" fill="hold">
                                <p:stCondLst>
                                  <p:cond delay="775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50"/>
                                            <p:tgtEl>
                                              <p:spTgt spid="24"/>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childTnLst>
                                    </p:cTn>
                                  </p:par>
                                </p:childTnLst>
                              </p:cTn>
                            </p:par>
                            <p:par>
                              <p:cTn id="84" fill="hold">
                                <p:stCondLst>
                                  <p:cond delay="8250"/>
                                </p:stCondLst>
                                <p:childTnLst>
                                  <p:par>
                                    <p:cTn id="85" presetID="10"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250"/>
                                            <p:tgtEl>
                                              <p:spTgt spid="26"/>
                                            </p:tgtEl>
                                          </p:cBhvr>
                                        </p:animEffect>
                                      </p:childTnLst>
                                    </p:cTn>
                                  </p:par>
                                </p:childTnLst>
                              </p:cTn>
                            </p:par>
                            <p:par>
                              <p:cTn id="88" fill="hold">
                                <p:stCondLst>
                                  <p:cond delay="8500"/>
                                </p:stCondLst>
                                <p:childTnLst>
                                  <p:par>
                                    <p:cTn id="89" presetID="22" presetClass="entr" presetSubtype="1" fill="hold" nodeType="afterEffect">
                                      <p:stCondLst>
                                        <p:cond delay="0"/>
                                      </p:stCondLst>
                                      <p:childTnLst>
                                        <p:set>
                                          <p:cBhvr>
                                            <p:cTn id="90" dur="1" fill="hold">
                                              <p:stCondLst>
                                                <p:cond delay="0"/>
                                              </p:stCondLst>
                                            </p:cTn>
                                            <p:tgtEl>
                                              <p:spTgt spid="95"/>
                                            </p:tgtEl>
                                            <p:attrNameLst>
                                              <p:attrName>style.visibility</p:attrName>
                                            </p:attrNameLst>
                                          </p:cBhvr>
                                          <p:to>
                                            <p:strVal val="visible"/>
                                          </p:to>
                                        </p:set>
                                        <p:animEffect transition="in" filter="wipe(up)">
                                          <p:cBhvr>
                                            <p:cTn id="91" dur="500"/>
                                            <p:tgtEl>
                                              <p:spTgt spid="95"/>
                                            </p:tgtEl>
                                          </p:cBhvr>
                                        </p:animEffect>
                                      </p:childTnLst>
                                    </p:cTn>
                                  </p:par>
                                </p:childTnLst>
                              </p:cTn>
                            </p:par>
                            <p:par>
                              <p:cTn id="92" fill="hold">
                                <p:stCondLst>
                                  <p:cond delay="9000"/>
                                </p:stCondLst>
                                <p:childTnLst>
                                  <p:par>
                                    <p:cTn id="93" presetID="22" presetClass="entr" presetSubtype="8" fill="hold" grpId="0" nodeType="afterEffect">
                                      <p:stCondLst>
                                        <p:cond delay="0"/>
                                      </p:stCondLst>
                                      <p:childTnLst>
                                        <p:set>
                                          <p:cBhvr>
                                            <p:cTn id="94" dur="1" fill="hold">
                                              <p:stCondLst>
                                                <p:cond delay="0"/>
                                              </p:stCondLst>
                                            </p:cTn>
                                            <p:tgtEl>
                                              <p:spTgt spid="94"/>
                                            </p:tgtEl>
                                            <p:attrNameLst>
                                              <p:attrName>style.visibility</p:attrName>
                                            </p:attrNameLst>
                                          </p:cBhvr>
                                          <p:to>
                                            <p:strVal val="visible"/>
                                          </p:to>
                                        </p:set>
                                        <p:animEffect transition="in" filter="wipe(left)">
                                          <p:cBhvr>
                                            <p:cTn id="95" dur="500"/>
                                            <p:tgtEl>
                                              <p:spTgt spid="94"/>
                                            </p:tgtEl>
                                          </p:cBhvr>
                                        </p:animEffect>
                                      </p:childTnLst>
                                    </p:cTn>
                                  </p:par>
                                </p:childTnLst>
                              </p:cTn>
                            </p:par>
                            <p:par>
                              <p:cTn id="96" fill="hold">
                                <p:stCondLst>
                                  <p:cond delay="9500"/>
                                </p:stCondLst>
                                <p:childTnLst>
                                  <p:par>
                                    <p:cTn id="97" presetID="22" presetClass="entr" presetSubtype="1" fill="hold" grpId="0" nodeType="after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wipe(up)">
                                          <p:cBhvr>
                                            <p:cTn id="99" dur="500"/>
                                            <p:tgtEl>
                                              <p:spTgt spid="93"/>
                                            </p:tgtEl>
                                          </p:cBhvr>
                                        </p:animEffect>
                                      </p:childTnLst>
                                    </p:cTn>
                                  </p:par>
                                </p:childTnLst>
                              </p:cTn>
                            </p:par>
                            <p:par>
                              <p:cTn id="100" fill="hold">
                                <p:stCondLst>
                                  <p:cond delay="10000"/>
                                </p:stCondLst>
                                <p:childTnLst>
                                  <p:par>
                                    <p:cTn id="101" presetID="22" presetClass="entr" presetSubtype="4" fill="hold" nodeType="afterEffect">
                                      <p:stCondLst>
                                        <p:cond delay="0"/>
                                      </p:stCondLst>
                                      <p:childTnLst>
                                        <p:set>
                                          <p:cBhvr>
                                            <p:cTn id="102" dur="1" fill="hold">
                                              <p:stCondLst>
                                                <p:cond delay="0"/>
                                              </p:stCondLst>
                                            </p:cTn>
                                            <p:tgtEl>
                                              <p:spTgt spid="96"/>
                                            </p:tgtEl>
                                            <p:attrNameLst>
                                              <p:attrName>style.visibility</p:attrName>
                                            </p:attrNameLst>
                                          </p:cBhvr>
                                          <p:to>
                                            <p:strVal val="visible"/>
                                          </p:to>
                                        </p:set>
                                        <p:animEffect transition="in" filter="wipe(down)">
                                          <p:cBhvr>
                                            <p:cTn id="103" dur="500"/>
                                            <p:tgtEl>
                                              <p:spTgt spid="96"/>
                                            </p:tgtEl>
                                          </p:cBhvr>
                                        </p:animEffect>
                                      </p:childTnLst>
                                    </p:cTn>
                                  </p:par>
                                </p:childTnLst>
                              </p:cTn>
                            </p:par>
                            <p:par>
                              <p:cTn id="104" fill="hold">
                                <p:stCondLst>
                                  <p:cond delay="10500"/>
                                </p:stCondLst>
                                <p:childTnLst>
                                  <p:par>
                                    <p:cTn id="105" presetID="22" presetClass="entr" presetSubtype="8" fill="hold" grpId="0" nodeType="afterEffect">
                                      <p:stCondLst>
                                        <p:cond delay="0"/>
                                      </p:stCondLst>
                                      <p:childTnLst>
                                        <p:set>
                                          <p:cBhvr>
                                            <p:cTn id="106" dur="1" fill="hold">
                                              <p:stCondLst>
                                                <p:cond delay="0"/>
                                              </p:stCondLst>
                                            </p:cTn>
                                            <p:tgtEl>
                                              <p:spTgt spid="92"/>
                                            </p:tgtEl>
                                            <p:attrNameLst>
                                              <p:attrName>style.visibility</p:attrName>
                                            </p:attrNameLst>
                                          </p:cBhvr>
                                          <p:to>
                                            <p:strVal val="visible"/>
                                          </p:to>
                                        </p:set>
                                        <p:animEffect transition="in" filter="wipe(left)">
                                          <p:cBhvr>
                                            <p:cTn id="107" dur="500"/>
                                            <p:tgtEl>
                                              <p:spTgt spid="92"/>
                                            </p:tgtEl>
                                          </p:cBhvr>
                                        </p:animEffect>
                                      </p:childTnLst>
                                    </p:cTn>
                                  </p:par>
                                </p:childTnLst>
                              </p:cTn>
                            </p:par>
                            <p:par>
                              <p:cTn id="108" fill="hold">
                                <p:stCondLst>
                                  <p:cond delay="11000"/>
                                </p:stCondLst>
                                <p:childTnLst>
                                  <p:par>
                                    <p:cTn id="109" presetID="22" presetClass="entr" presetSubtype="1" fill="hold" grpId="0" nodeType="afterEffect">
                                      <p:stCondLst>
                                        <p:cond delay="0"/>
                                      </p:stCondLst>
                                      <p:childTnLst>
                                        <p:set>
                                          <p:cBhvr>
                                            <p:cTn id="110" dur="1" fill="hold">
                                              <p:stCondLst>
                                                <p:cond delay="0"/>
                                              </p:stCondLst>
                                            </p:cTn>
                                            <p:tgtEl>
                                              <p:spTgt spid="91"/>
                                            </p:tgtEl>
                                            <p:attrNameLst>
                                              <p:attrName>style.visibility</p:attrName>
                                            </p:attrNameLst>
                                          </p:cBhvr>
                                          <p:to>
                                            <p:strVal val="visible"/>
                                          </p:to>
                                        </p:set>
                                        <p:animEffect transition="in" filter="wipe(up)">
                                          <p:cBhvr>
                                            <p:cTn id="111"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1" grpId="0">
            <p:bldAsOne/>
          </p:bldGraphic>
          <p:bldGraphic spid="88" grpId="0">
            <p:bldSub>
              <a:bldChart bld="category"/>
            </p:bldSub>
          </p:bldGraphic>
          <p:bldP spid="89" grpId="0"/>
          <p:bldP spid="90" grpId="0"/>
          <p:bldP spid="91" grpId="0"/>
          <p:bldP spid="92" grpId="0"/>
          <p:bldP spid="93" grpId="0"/>
          <p:bldP spid="94" grpId="0"/>
          <p:bldP spid="22" grpId="0" animBg="1"/>
          <p:bldP spid="24" grpId="0" animBg="1"/>
          <p:bldP spid="25" grpId="0" animBg="1"/>
          <p:bldP spid="26" grpId="0" animBg="1"/>
          <p:bldP spid="33" grpId="0" animBg="1"/>
          <p:bldP spid="34" grpId="0"/>
          <p:bldP spid="36" grpId="0" animBg="1"/>
          <p:bldP spid="32" grpId="0" animBg="1"/>
          <p:bldP spid="39" grpId="0"/>
          <p:bldP spid="40" grpId="0" animBg="1"/>
        </p:bldLst>
      </p:timing>
    </mc:Choice>
    <mc:Fallback>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1+#ppt_w/2"/>
                                              </p:val>
                                            </p:tav>
                                            <p:tav tm="100000">
                                              <p:val>
                                                <p:strVal val="#ppt_x"/>
                                              </p:val>
                                            </p:tav>
                                          </p:tavLst>
                                        </p:anim>
                                        <p:anim calcmode="lin" valueType="num">
                                          <p:cBhvr additive="base">
                                            <p:cTn id="8" dur="10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childTnLst>
                              </p:cTn>
                            </p:par>
                            <p:par>
                              <p:cTn id="13" fill="hold">
                                <p:stCondLst>
                                  <p:cond delay="1500"/>
                                </p:stCondLst>
                                <p:childTnLst>
                                  <p:par>
                                    <p:cTn id="14" presetID="2" presetClass="entr" presetSubtype="4"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ppt_x"/>
                                              </p:val>
                                            </p:tav>
                                            <p:tav tm="100000">
                                              <p:val>
                                                <p:strVal val="#ppt_x"/>
                                              </p:val>
                                            </p:tav>
                                          </p:tavLst>
                                        </p:anim>
                                        <p:anim calcmode="lin" valueType="num">
                                          <p:cBhvr additive="base">
                                            <p:cTn id="17" dur="500" fill="hold"/>
                                            <p:tgtEl>
                                              <p:spTgt spid="40"/>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fade">
                                          <p:cBhvr>
                                            <p:cTn id="21" dur="500"/>
                                            <p:tgtEl>
                                              <p:spTgt spid="41"/>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childTnLst>
                              </p:cTn>
                            </p:par>
                            <p:par>
                              <p:cTn id="34" fill="hold">
                                <p:stCondLst>
                                  <p:cond delay="4000"/>
                                </p:stCondLst>
                                <p:childTnLst>
                                  <p:par>
                                    <p:cTn id="35" presetID="53" presetClass="entr" presetSubtype="16" fill="hold" grpId="0" nodeType="afterEffect">
                                      <p:stCondLst>
                                        <p:cond delay="0"/>
                                      </p:stCondLst>
                                      <p:childTnLst>
                                        <p:set>
                                          <p:cBhvr>
                                            <p:cTn id="36" dur="1" fill="hold">
                                              <p:stCondLst>
                                                <p:cond delay="0"/>
                                              </p:stCondLst>
                                            </p:cTn>
                                            <p:tgtEl>
                                              <p:spTgt spid="88">
                                                <p:graphicEl>
                                                  <a:chart seriesIdx="-3" categoryIdx="-3" bldStep="gridLegend"/>
                                                </p:graphicEl>
                                              </p:spTgt>
                                            </p:tgtEl>
                                            <p:attrNameLst>
                                              <p:attrName>style.visibility</p:attrName>
                                            </p:attrNameLst>
                                          </p:cBhvr>
                                          <p:to>
                                            <p:strVal val="visible"/>
                                          </p:to>
                                        </p:set>
                                        <p:anim calcmode="lin" valueType="num">
                                          <p:cBhvr>
                                            <p:cTn id="37" dur="500" fill="hold"/>
                                            <p:tgtEl>
                                              <p:spTgt spid="88">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38" dur="500" fill="hold"/>
                                            <p:tgtEl>
                                              <p:spTgt spid="88">
                                                <p:graphicEl>
                                                  <a:chart seriesIdx="-3" categoryIdx="-3" bldStep="gridLegend"/>
                                                </p:graphicEl>
                                              </p:spTgt>
                                            </p:tgtEl>
                                            <p:attrNameLst>
                                              <p:attrName>ppt_h</p:attrName>
                                            </p:attrNameLst>
                                          </p:cBhvr>
                                          <p:tavLst>
                                            <p:tav tm="0">
                                              <p:val>
                                                <p:fltVal val="0"/>
                                              </p:val>
                                            </p:tav>
                                            <p:tav tm="100000">
                                              <p:val>
                                                <p:strVal val="#ppt_h"/>
                                              </p:val>
                                            </p:tav>
                                          </p:tavLst>
                                        </p:anim>
                                        <p:animEffect transition="in" filter="fade">
                                          <p:cBhvr>
                                            <p:cTn id="39" dur="500"/>
                                            <p:tgtEl>
                                              <p:spTgt spid="88">
                                                <p:graphicEl>
                                                  <a:chart seriesIdx="-3" categoryIdx="-3" bldStep="gridLegend"/>
                                                </p:graphicEl>
                                              </p:spTgt>
                                            </p:tgtEl>
                                          </p:cBhvr>
                                        </p:animEffect>
                                      </p:childTnLst>
                                    </p:cTn>
                                  </p:par>
                                </p:childTnLst>
                              </p:cTn>
                            </p:par>
                            <p:par>
                              <p:cTn id="40" fill="hold">
                                <p:stCondLst>
                                  <p:cond delay="4500"/>
                                </p:stCondLst>
                                <p:childTnLst>
                                  <p:par>
                                    <p:cTn id="41" presetID="53" presetClass="entr" presetSubtype="16" fill="hold" grpId="0" nodeType="afterEffect">
                                      <p:stCondLst>
                                        <p:cond delay="0"/>
                                      </p:stCondLst>
                                      <p:childTnLst>
                                        <p:set>
                                          <p:cBhvr>
                                            <p:cTn id="42" dur="1" fill="hold">
                                              <p:stCondLst>
                                                <p:cond delay="0"/>
                                              </p:stCondLst>
                                            </p:cTn>
                                            <p:tgtEl>
                                              <p:spTgt spid="88">
                                                <p:graphicEl>
                                                  <a:chart seriesIdx="-4" categoryIdx="0" bldStep="category"/>
                                                </p:graphicEl>
                                              </p:spTgt>
                                            </p:tgtEl>
                                            <p:attrNameLst>
                                              <p:attrName>style.visibility</p:attrName>
                                            </p:attrNameLst>
                                          </p:cBhvr>
                                          <p:to>
                                            <p:strVal val="visible"/>
                                          </p:to>
                                        </p:set>
                                        <p:anim calcmode="lin" valueType="num">
                                          <p:cBhvr>
                                            <p:cTn id="43" dur="500" fill="hold"/>
                                            <p:tgtEl>
                                              <p:spTgt spid="88">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44" dur="500" fill="hold"/>
                                            <p:tgtEl>
                                              <p:spTgt spid="88">
                                                <p:graphicEl>
                                                  <a:chart seriesIdx="-4" categoryIdx="0" bldStep="category"/>
                                                </p:graphicEl>
                                              </p:spTgt>
                                            </p:tgtEl>
                                            <p:attrNameLst>
                                              <p:attrName>ppt_h</p:attrName>
                                            </p:attrNameLst>
                                          </p:cBhvr>
                                          <p:tavLst>
                                            <p:tav tm="0">
                                              <p:val>
                                                <p:fltVal val="0"/>
                                              </p:val>
                                            </p:tav>
                                            <p:tav tm="100000">
                                              <p:val>
                                                <p:strVal val="#ppt_h"/>
                                              </p:val>
                                            </p:tav>
                                          </p:tavLst>
                                        </p:anim>
                                        <p:animEffect transition="in" filter="fade">
                                          <p:cBhvr>
                                            <p:cTn id="45" dur="500"/>
                                            <p:tgtEl>
                                              <p:spTgt spid="88">
                                                <p:graphicEl>
                                                  <a:chart seriesIdx="-4" categoryIdx="0" bldStep="category"/>
                                                </p:graphicEl>
                                              </p:spTgt>
                                            </p:tgtEl>
                                          </p:cBhvr>
                                        </p:animEffect>
                                      </p:childTnLst>
                                    </p:cTn>
                                  </p:par>
                                </p:childTnLst>
                              </p:cTn>
                            </p:par>
                            <p:par>
                              <p:cTn id="46" fill="hold">
                                <p:stCondLst>
                                  <p:cond delay="5000"/>
                                </p:stCondLst>
                                <p:childTnLst>
                                  <p:par>
                                    <p:cTn id="47" presetID="53" presetClass="entr" presetSubtype="16" fill="hold" grpId="0" nodeType="afterEffect">
                                      <p:stCondLst>
                                        <p:cond delay="0"/>
                                      </p:stCondLst>
                                      <p:childTnLst>
                                        <p:set>
                                          <p:cBhvr>
                                            <p:cTn id="48" dur="1" fill="hold">
                                              <p:stCondLst>
                                                <p:cond delay="0"/>
                                              </p:stCondLst>
                                            </p:cTn>
                                            <p:tgtEl>
                                              <p:spTgt spid="88">
                                                <p:graphicEl>
                                                  <a:chart seriesIdx="-4" categoryIdx="1" bldStep="category"/>
                                                </p:graphicEl>
                                              </p:spTgt>
                                            </p:tgtEl>
                                            <p:attrNameLst>
                                              <p:attrName>style.visibility</p:attrName>
                                            </p:attrNameLst>
                                          </p:cBhvr>
                                          <p:to>
                                            <p:strVal val="visible"/>
                                          </p:to>
                                        </p:set>
                                        <p:anim calcmode="lin" valueType="num">
                                          <p:cBhvr>
                                            <p:cTn id="49" dur="500" fill="hold"/>
                                            <p:tgtEl>
                                              <p:spTgt spid="88">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50" dur="500" fill="hold"/>
                                            <p:tgtEl>
                                              <p:spTgt spid="88">
                                                <p:graphicEl>
                                                  <a:chart seriesIdx="-4" categoryIdx="1" bldStep="category"/>
                                                </p:graphicEl>
                                              </p:spTgt>
                                            </p:tgtEl>
                                            <p:attrNameLst>
                                              <p:attrName>ppt_h</p:attrName>
                                            </p:attrNameLst>
                                          </p:cBhvr>
                                          <p:tavLst>
                                            <p:tav tm="0">
                                              <p:val>
                                                <p:fltVal val="0"/>
                                              </p:val>
                                            </p:tav>
                                            <p:tav tm="100000">
                                              <p:val>
                                                <p:strVal val="#ppt_h"/>
                                              </p:val>
                                            </p:tav>
                                          </p:tavLst>
                                        </p:anim>
                                        <p:animEffect transition="in" filter="fade">
                                          <p:cBhvr>
                                            <p:cTn id="51" dur="500"/>
                                            <p:tgtEl>
                                              <p:spTgt spid="88">
                                                <p:graphicEl>
                                                  <a:chart seriesIdx="-4" categoryIdx="1" bldStep="category"/>
                                                </p:graphicEl>
                                              </p:spTgt>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88">
                                                <p:graphicEl>
                                                  <a:chart seriesIdx="-4" categoryIdx="2" bldStep="category"/>
                                                </p:graphicEl>
                                              </p:spTgt>
                                            </p:tgtEl>
                                            <p:attrNameLst>
                                              <p:attrName>style.visibility</p:attrName>
                                            </p:attrNameLst>
                                          </p:cBhvr>
                                          <p:to>
                                            <p:strVal val="visible"/>
                                          </p:to>
                                        </p:set>
                                        <p:anim calcmode="lin" valueType="num">
                                          <p:cBhvr>
                                            <p:cTn id="55" dur="500" fill="hold"/>
                                            <p:tgtEl>
                                              <p:spTgt spid="88">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56" dur="500" fill="hold"/>
                                            <p:tgtEl>
                                              <p:spTgt spid="88">
                                                <p:graphicEl>
                                                  <a:chart seriesIdx="-4" categoryIdx="2" bldStep="category"/>
                                                </p:graphicEl>
                                              </p:spTgt>
                                            </p:tgtEl>
                                            <p:attrNameLst>
                                              <p:attrName>ppt_h</p:attrName>
                                            </p:attrNameLst>
                                          </p:cBhvr>
                                          <p:tavLst>
                                            <p:tav tm="0">
                                              <p:val>
                                                <p:fltVal val="0"/>
                                              </p:val>
                                            </p:tav>
                                            <p:tav tm="100000">
                                              <p:val>
                                                <p:strVal val="#ppt_h"/>
                                              </p:val>
                                            </p:tav>
                                          </p:tavLst>
                                        </p:anim>
                                        <p:animEffect transition="in" filter="fade">
                                          <p:cBhvr>
                                            <p:cTn id="57" dur="500"/>
                                            <p:tgtEl>
                                              <p:spTgt spid="88">
                                                <p:graphicEl>
                                                  <a:chart seriesIdx="-4" categoryIdx="2" bldStep="category"/>
                                                </p:graphicEl>
                                              </p:spTgt>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88">
                                                <p:graphicEl>
                                                  <a:chart seriesIdx="-4" categoryIdx="3" bldStep="category"/>
                                                </p:graphicEl>
                                              </p:spTgt>
                                            </p:tgtEl>
                                            <p:attrNameLst>
                                              <p:attrName>style.visibility</p:attrName>
                                            </p:attrNameLst>
                                          </p:cBhvr>
                                          <p:to>
                                            <p:strVal val="visible"/>
                                          </p:to>
                                        </p:set>
                                        <p:anim calcmode="lin" valueType="num">
                                          <p:cBhvr>
                                            <p:cTn id="61" dur="500" fill="hold"/>
                                            <p:tgtEl>
                                              <p:spTgt spid="88">
                                                <p:graphicEl>
                                                  <a:chart seriesIdx="-4" categoryIdx="3" bldStep="category"/>
                                                </p:graphicEl>
                                              </p:spTgt>
                                            </p:tgtEl>
                                            <p:attrNameLst>
                                              <p:attrName>ppt_w</p:attrName>
                                            </p:attrNameLst>
                                          </p:cBhvr>
                                          <p:tavLst>
                                            <p:tav tm="0">
                                              <p:val>
                                                <p:fltVal val="0"/>
                                              </p:val>
                                            </p:tav>
                                            <p:tav tm="100000">
                                              <p:val>
                                                <p:strVal val="#ppt_w"/>
                                              </p:val>
                                            </p:tav>
                                          </p:tavLst>
                                        </p:anim>
                                        <p:anim calcmode="lin" valueType="num">
                                          <p:cBhvr>
                                            <p:cTn id="62" dur="500" fill="hold"/>
                                            <p:tgtEl>
                                              <p:spTgt spid="88">
                                                <p:graphicEl>
                                                  <a:chart seriesIdx="-4" categoryIdx="3" bldStep="category"/>
                                                </p:graphicEl>
                                              </p:spTgt>
                                            </p:tgtEl>
                                            <p:attrNameLst>
                                              <p:attrName>ppt_h</p:attrName>
                                            </p:attrNameLst>
                                          </p:cBhvr>
                                          <p:tavLst>
                                            <p:tav tm="0">
                                              <p:val>
                                                <p:fltVal val="0"/>
                                              </p:val>
                                            </p:tav>
                                            <p:tav tm="100000">
                                              <p:val>
                                                <p:strVal val="#ppt_h"/>
                                              </p:val>
                                            </p:tav>
                                          </p:tavLst>
                                        </p:anim>
                                        <p:animEffect transition="in" filter="fade">
                                          <p:cBhvr>
                                            <p:cTn id="63" dur="500"/>
                                            <p:tgtEl>
                                              <p:spTgt spid="88">
                                                <p:graphicEl>
                                                  <a:chart seriesIdx="-4" categoryIdx="3" bldStep="category"/>
                                                </p:graphicEl>
                                              </p:spTgt>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wipe(left)">
                                          <p:cBhvr>
                                            <p:cTn id="67" dur="500"/>
                                            <p:tgtEl>
                                              <p:spTgt spid="90"/>
                                            </p:tgtEl>
                                          </p:cBhvr>
                                        </p:animEffect>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89"/>
                                            </p:tgtEl>
                                            <p:attrNameLst>
                                              <p:attrName>style.visibility</p:attrName>
                                            </p:attrNameLst>
                                          </p:cBhvr>
                                          <p:to>
                                            <p:strVal val="visible"/>
                                          </p:to>
                                        </p:set>
                                        <p:animEffect transition="in" filter="wipe(up)">
                                          <p:cBhvr>
                                            <p:cTn id="71" dur="500"/>
                                            <p:tgtEl>
                                              <p:spTgt spid="89"/>
                                            </p:tgtEl>
                                          </p:cBhvr>
                                        </p:animEffect>
                                      </p:childTnLst>
                                    </p:cTn>
                                  </p:par>
                                </p:childTnLst>
                              </p:cTn>
                            </p:par>
                            <p:par>
                              <p:cTn id="72" fill="hold">
                                <p:stCondLst>
                                  <p:cond delay="7500"/>
                                </p:stCondLst>
                                <p:childTnLst>
                                  <p:par>
                                    <p:cTn id="73" presetID="10" presetClass="entr" presetSubtype="0" fill="hold" grpId="0"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250"/>
                                            <p:tgtEl>
                                              <p:spTgt spid="22"/>
                                            </p:tgtEl>
                                          </p:cBhvr>
                                        </p:animEffect>
                                      </p:childTnLst>
                                    </p:cTn>
                                  </p:par>
                                </p:childTnLst>
                              </p:cTn>
                            </p:par>
                            <p:par>
                              <p:cTn id="76" fill="hold">
                                <p:stCondLst>
                                  <p:cond delay="775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250"/>
                                            <p:tgtEl>
                                              <p:spTgt spid="24"/>
                                            </p:tgtEl>
                                          </p:cBhvr>
                                        </p:animEffect>
                                      </p:childTnLst>
                                    </p:cTn>
                                  </p:par>
                                </p:childTnLst>
                              </p:cTn>
                            </p:par>
                            <p:par>
                              <p:cTn id="80" fill="hold">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childTnLst>
                                    </p:cTn>
                                  </p:par>
                                </p:childTnLst>
                              </p:cTn>
                            </p:par>
                            <p:par>
                              <p:cTn id="84" fill="hold">
                                <p:stCondLst>
                                  <p:cond delay="8250"/>
                                </p:stCondLst>
                                <p:childTnLst>
                                  <p:par>
                                    <p:cTn id="85" presetID="10" presetClass="entr" presetSubtype="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250"/>
                                            <p:tgtEl>
                                              <p:spTgt spid="26"/>
                                            </p:tgtEl>
                                          </p:cBhvr>
                                        </p:animEffect>
                                      </p:childTnLst>
                                    </p:cTn>
                                  </p:par>
                                </p:childTnLst>
                              </p:cTn>
                            </p:par>
                            <p:par>
                              <p:cTn id="88" fill="hold">
                                <p:stCondLst>
                                  <p:cond delay="8500"/>
                                </p:stCondLst>
                                <p:childTnLst>
                                  <p:par>
                                    <p:cTn id="89" presetID="22" presetClass="entr" presetSubtype="1" fill="hold" nodeType="afterEffect">
                                      <p:stCondLst>
                                        <p:cond delay="0"/>
                                      </p:stCondLst>
                                      <p:childTnLst>
                                        <p:set>
                                          <p:cBhvr>
                                            <p:cTn id="90" dur="1" fill="hold">
                                              <p:stCondLst>
                                                <p:cond delay="0"/>
                                              </p:stCondLst>
                                            </p:cTn>
                                            <p:tgtEl>
                                              <p:spTgt spid="95"/>
                                            </p:tgtEl>
                                            <p:attrNameLst>
                                              <p:attrName>style.visibility</p:attrName>
                                            </p:attrNameLst>
                                          </p:cBhvr>
                                          <p:to>
                                            <p:strVal val="visible"/>
                                          </p:to>
                                        </p:set>
                                        <p:animEffect transition="in" filter="wipe(up)">
                                          <p:cBhvr>
                                            <p:cTn id="91" dur="500"/>
                                            <p:tgtEl>
                                              <p:spTgt spid="95"/>
                                            </p:tgtEl>
                                          </p:cBhvr>
                                        </p:animEffect>
                                      </p:childTnLst>
                                    </p:cTn>
                                  </p:par>
                                </p:childTnLst>
                              </p:cTn>
                            </p:par>
                            <p:par>
                              <p:cTn id="92" fill="hold">
                                <p:stCondLst>
                                  <p:cond delay="9000"/>
                                </p:stCondLst>
                                <p:childTnLst>
                                  <p:par>
                                    <p:cTn id="93" presetID="22" presetClass="entr" presetSubtype="8" fill="hold" grpId="0" nodeType="afterEffect">
                                      <p:stCondLst>
                                        <p:cond delay="0"/>
                                      </p:stCondLst>
                                      <p:childTnLst>
                                        <p:set>
                                          <p:cBhvr>
                                            <p:cTn id="94" dur="1" fill="hold">
                                              <p:stCondLst>
                                                <p:cond delay="0"/>
                                              </p:stCondLst>
                                            </p:cTn>
                                            <p:tgtEl>
                                              <p:spTgt spid="94"/>
                                            </p:tgtEl>
                                            <p:attrNameLst>
                                              <p:attrName>style.visibility</p:attrName>
                                            </p:attrNameLst>
                                          </p:cBhvr>
                                          <p:to>
                                            <p:strVal val="visible"/>
                                          </p:to>
                                        </p:set>
                                        <p:animEffect transition="in" filter="wipe(left)">
                                          <p:cBhvr>
                                            <p:cTn id="95" dur="500"/>
                                            <p:tgtEl>
                                              <p:spTgt spid="94"/>
                                            </p:tgtEl>
                                          </p:cBhvr>
                                        </p:animEffect>
                                      </p:childTnLst>
                                    </p:cTn>
                                  </p:par>
                                </p:childTnLst>
                              </p:cTn>
                            </p:par>
                            <p:par>
                              <p:cTn id="96" fill="hold">
                                <p:stCondLst>
                                  <p:cond delay="9500"/>
                                </p:stCondLst>
                                <p:childTnLst>
                                  <p:par>
                                    <p:cTn id="97" presetID="22" presetClass="entr" presetSubtype="1" fill="hold" grpId="0" nodeType="after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wipe(up)">
                                          <p:cBhvr>
                                            <p:cTn id="99" dur="500"/>
                                            <p:tgtEl>
                                              <p:spTgt spid="93"/>
                                            </p:tgtEl>
                                          </p:cBhvr>
                                        </p:animEffect>
                                      </p:childTnLst>
                                    </p:cTn>
                                  </p:par>
                                </p:childTnLst>
                              </p:cTn>
                            </p:par>
                            <p:par>
                              <p:cTn id="100" fill="hold">
                                <p:stCondLst>
                                  <p:cond delay="10000"/>
                                </p:stCondLst>
                                <p:childTnLst>
                                  <p:par>
                                    <p:cTn id="101" presetID="22" presetClass="entr" presetSubtype="4" fill="hold" nodeType="afterEffect">
                                      <p:stCondLst>
                                        <p:cond delay="0"/>
                                      </p:stCondLst>
                                      <p:childTnLst>
                                        <p:set>
                                          <p:cBhvr>
                                            <p:cTn id="102" dur="1" fill="hold">
                                              <p:stCondLst>
                                                <p:cond delay="0"/>
                                              </p:stCondLst>
                                            </p:cTn>
                                            <p:tgtEl>
                                              <p:spTgt spid="96"/>
                                            </p:tgtEl>
                                            <p:attrNameLst>
                                              <p:attrName>style.visibility</p:attrName>
                                            </p:attrNameLst>
                                          </p:cBhvr>
                                          <p:to>
                                            <p:strVal val="visible"/>
                                          </p:to>
                                        </p:set>
                                        <p:animEffect transition="in" filter="wipe(down)">
                                          <p:cBhvr>
                                            <p:cTn id="103" dur="500"/>
                                            <p:tgtEl>
                                              <p:spTgt spid="96"/>
                                            </p:tgtEl>
                                          </p:cBhvr>
                                        </p:animEffect>
                                      </p:childTnLst>
                                    </p:cTn>
                                  </p:par>
                                </p:childTnLst>
                              </p:cTn>
                            </p:par>
                            <p:par>
                              <p:cTn id="104" fill="hold">
                                <p:stCondLst>
                                  <p:cond delay="10500"/>
                                </p:stCondLst>
                                <p:childTnLst>
                                  <p:par>
                                    <p:cTn id="105" presetID="22" presetClass="entr" presetSubtype="8" fill="hold" grpId="0" nodeType="afterEffect">
                                      <p:stCondLst>
                                        <p:cond delay="0"/>
                                      </p:stCondLst>
                                      <p:childTnLst>
                                        <p:set>
                                          <p:cBhvr>
                                            <p:cTn id="106" dur="1" fill="hold">
                                              <p:stCondLst>
                                                <p:cond delay="0"/>
                                              </p:stCondLst>
                                            </p:cTn>
                                            <p:tgtEl>
                                              <p:spTgt spid="92"/>
                                            </p:tgtEl>
                                            <p:attrNameLst>
                                              <p:attrName>style.visibility</p:attrName>
                                            </p:attrNameLst>
                                          </p:cBhvr>
                                          <p:to>
                                            <p:strVal val="visible"/>
                                          </p:to>
                                        </p:set>
                                        <p:animEffect transition="in" filter="wipe(left)">
                                          <p:cBhvr>
                                            <p:cTn id="107" dur="500"/>
                                            <p:tgtEl>
                                              <p:spTgt spid="92"/>
                                            </p:tgtEl>
                                          </p:cBhvr>
                                        </p:animEffect>
                                      </p:childTnLst>
                                    </p:cTn>
                                  </p:par>
                                </p:childTnLst>
                              </p:cTn>
                            </p:par>
                            <p:par>
                              <p:cTn id="108" fill="hold">
                                <p:stCondLst>
                                  <p:cond delay="11000"/>
                                </p:stCondLst>
                                <p:childTnLst>
                                  <p:par>
                                    <p:cTn id="109" presetID="22" presetClass="entr" presetSubtype="1" fill="hold" grpId="0" nodeType="afterEffect">
                                      <p:stCondLst>
                                        <p:cond delay="0"/>
                                      </p:stCondLst>
                                      <p:childTnLst>
                                        <p:set>
                                          <p:cBhvr>
                                            <p:cTn id="110" dur="1" fill="hold">
                                              <p:stCondLst>
                                                <p:cond delay="0"/>
                                              </p:stCondLst>
                                            </p:cTn>
                                            <p:tgtEl>
                                              <p:spTgt spid="91"/>
                                            </p:tgtEl>
                                            <p:attrNameLst>
                                              <p:attrName>style.visibility</p:attrName>
                                            </p:attrNameLst>
                                          </p:cBhvr>
                                          <p:to>
                                            <p:strVal val="visible"/>
                                          </p:to>
                                        </p:set>
                                        <p:animEffect transition="in" filter="wipe(up)">
                                          <p:cBhvr>
                                            <p:cTn id="111"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1" grpId="0">
            <p:bldAsOne/>
          </p:bldGraphic>
          <p:bldGraphic spid="88" grpId="0">
            <p:bldSub>
              <a:bldChart bld="category"/>
            </p:bldSub>
          </p:bldGraphic>
          <p:bldP spid="89" grpId="0"/>
          <p:bldP spid="90" grpId="0"/>
          <p:bldP spid="91" grpId="0"/>
          <p:bldP spid="92" grpId="0"/>
          <p:bldP spid="93" grpId="0"/>
          <p:bldP spid="94" grpId="0"/>
          <p:bldP spid="22" grpId="0" animBg="1"/>
          <p:bldP spid="24" grpId="0" animBg="1"/>
          <p:bldP spid="25" grpId="0" animBg="1"/>
          <p:bldP spid="26" grpId="0" animBg="1"/>
          <p:bldP spid="33" grpId="0" animBg="1"/>
          <p:bldP spid="34" grpId="0"/>
          <p:bldP spid="36" grpId="0" animBg="1"/>
          <p:bldP spid="32" grpId="0" animBg="1"/>
          <p:bldP spid="39" grpId="0"/>
          <p:bldP spid="40"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ms-MY"/>
          </a:p>
        </p:txBody>
      </p:sp>
      <p:sp>
        <p:nvSpPr>
          <p:cNvPr id="2" name="Rectangle 1"/>
          <p:cNvSpPr/>
          <p:nvPr/>
        </p:nvSpPr>
        <p:spPr>
          <a:xfrm>
            <a:off x="1331640" y="2459504"/>
            <a:ext cx="6471643" cy="1938992"/>
          </a:xfrm>
          <a:prstGeom prst="rect">
            <a:avLst/>
          </a:prstGeom>
        </p:spPr>
        <p:txBody>
          <a:bodyPr wrap="none">
            <a:spAutoFit/>
          </a:bodyPr>
          <a:lstStyle/>
          <a:p>
            <a:r>
              <a:rPr lang="ms-MY" sz="6000" dirty="0" smtClean="0">
                <a:solidFill>
                  <a:schemeClr val="bg1"/>
                </a:solidFill>
                <a:latin typeface="Ostrich Sans Black" pitchFamily="2" charset="0"/>
                <a:ea typeface="Adobe Kaiti Std R" pitchFamily="18" charset="-128"/>
              </a:rPr>
              <a:t>A Job Worth Doing is</a:t>
            </a:r>
          </a:p>
          <a:p>
            <a:r>
              <a:rPr lang="ms-MY" sz="6000" dirty="0" smtClean="0">
                <a:solidFill>
                  <a:schemeClr val="bg1"/>
                </a:solidFill>
                <a:latin typeface="Ostrich Sans Black" pitchFamily="2" charset="0"/>
                <a:ea typeface="Adobe Kaiti Std R" pitchFamily="18" charset="-128"/>
              </a:rPr>
              <a:t>Worth Doing Together</a:t>
            </a:r>
          </a:p>
        </p:txBody>
      </p:sp>
      <p:sp>
        <p:nvSpPr>
          <p:cNvPr id="5" name="Rectangle 4"/>
          <p:cNvSpPr/>
          <p:nvPr/>
        </p:nvSpPr>
        <p:spPr>
          <a:xfrm>
            <a:off x="1379257" y="527675"/>
            <a:ext cx="1184940" cy="2400657"/>
          </a:xfrm>
          <a:prstGeom prst="rect">
            <a:avLst/>
          </a:prstGeom>
        </p:spPr>
        <p:txBody>
          <a:bodyPr wrap="none">
            <a:spAutoFit/>
          </a:bodyPr>
          <a:lstStyle/>
          <a:p>
            <a:pPr algn="ctr"/>
            <a:r>
              <a:rPr lang="en-US" sz="15000" dirty="0">
                <a:solidFill>
                  <a:schemeClr val="bg1"/>
                </a:solidFill>
                <a:latin typeface="Entypo" pitchFamily="2" charset="0"/>
                <a:ea typeface="Entypo" pitchFamily="2" charset="0"/>
              </a:rPr>
              <a:t>@</a:t>
            </a:r>
            <a:endParaRPr lang="ru-RU" sz="15000" dirty="0">
              <a:solidFill>
                <a:schemeClr val="bg1"/>
              </a:solidFill>
              <a:ea typeface="Entypo" pitchFamily="2" charset="0"/>
            </a:endParaRPr>
          </a:p>
        </p:txBody>
      </p:sp>
    </p:spTree>
    <p:extLst>
      <p:ext uri="{BB962C8B-B14F-4D97-AF65-F5344CB8AC3E}">
        <p14:creationId xmlns:p14="http://schemas.microsoft.com/office/powerpoint/2010/main" val="3381722275"/>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3512</TotalTime>
  <Words>2227</Words>
  <Application>Microsoft Macintosh PowerPoint</Application>
  <PresentationFormat>On-screen Show (4:3)</PresentationFormat>
  <Paragraphs>391</Paragraphs>
  <Slides>28</Slides>
  <Notes>1</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Our proven methodology ensures we deliver on time, to budget and exceed expectations time after time after time.</vt:lpstr>
      <vt:lpstr>Our proven methodology ensures we deliver on time, to budget and exceed expectations time after time after time.</vt:lpstr>
      <vt:lpstr>Our proven methodology ensures we deliver on time, to budget and exceed expectations time after time after time.</vt:lpstr>
      <vt:lpstr>Our proven methodology ensures we deliver on time, to budget and exceed expectations time after time after time.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zameer maliq</dc:creator>
  <cp:lastModifiedBy>Charles Butler</cp:lastModifiedBy>
  <cp:revision>342</cp:revision>
  <dcterms:created xsi:type="dcterms:W3CDTF">2013-03-21T00:39:09Z</dcterms:created>
  <dcterms:modified xsi:type="dcterms:W3CDTF">2014-04-22T07:18:48Z</dcterms:modified>
</cp:coreProperties>
</file>